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78" r:id="rId4"/>
    <p:sldId id="273" r:id="rId5"/>
    <p:sldId id="279" r:id="rId6"/>
    <p:sldId id="280" r:id="rId7"/>
    <p:sldId id="281" r:id="rId8"/>
    <p:sldId id="277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143" autoAdjust="0"/>
  </p:normalViewPr>
  <p:slideViewPr>
    <p:cSldViewPr>
      <p:cViewPr varScale="1">
        <p:scale>
          <a:sx n="57" d="100"/>
          <a:sy n="57" d="100"/>
        </p:scale>
        <p:origin x="-19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B946B-E9F8-4955-948F-1660C1FE7BB5}" type="datetimeFigureOut">
              <a:rPr lang="sk-SK" smtClean="0"/>
              <a:pPr/>
              <a:t>3. 9. 2024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C78D7-9306-4F3A-B1D7-A4F207FBE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1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Veriť či neveriť, to je otázka.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Má viera nejaké miesto, nejaký zmysel v našom živote?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Pozrime sa na význam viery cez túto úvahu:</a:t>
            </a:r>
          </a:p>
          <a:p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okamih si predstavte, že žiaden Boh nejestvuje a ani nejestvoval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Niet Boha. A napriek tomu by sa človek, ktorý</a:t>
            </a: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veril, že Boh predsa len existuje. Veril by, že je týmto Bohom milovaný, že je v očiach tohto Boha vzácny, že tento Boh nad ním bdie ako starostlivý Otec. Ďalej by veril, že tento život je len dočasnou púťou, že po nej raz príde v domov, do svojho skutočného domova, ktorý ho čaká po smrti. Uverí, že smrť už nie je hrozba, pred ktorou treba unikať a mať strach, ale že je len bránou do nádhernej večnosti.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Predstavte si teda ešte raz: Boha niet, avšak nejaký človek aj tak verí, že Boh existuje a že ho má rád. Mala by jeho viera vplyv na jeho život, na jeho konanie, zmýšľanie? 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Diskusia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Samotná viera stačí na to, aby podstatne zmenila život človeka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Viera má moc meniť život ľudí. Je to, ako keď stroskotanec na opustenom ostrove uverí, že raz sa vráti domov k svojim drahým, a preto bude bojovať o to, aby prežil a aby sa z toho ostrova nejako dostal domov.  </a:t>
            </a:r>
          </a:p>
          <a:p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roku 2003 sa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Aron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Ralston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zlaňovaní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jedného kaňonu ocitol v pasci: obrovská skala mu spadla na ruku a nedokázal ju spod nej vytiahnuť. Vo veľkých bolestiach strávil 5 dní. V 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piaty deň,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dôsledku silnej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dehydratácie,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 snívalo, že vidí malého chlapca, ako ho volá, aby sa s ním šiel hrať. Po prebudení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Aron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pochopil, že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 môže byť jeho syn, avšak musí prežiť a dostať sa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odtiaľ preč.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Táto viera mu dodala obrovskú odhodlanosť a napokon sa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 podarilo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zachrániť.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Jeho viera mu pomohla prežiť.</a:t>
            </a:r>
          </a:p>
          <a:p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Predstavte si teraz vieru, o ktorej hovorí evanjelium. Je to viera, ktorá presahuje len nejaké ideály - krásu, dobro, spravodlivosť...  Je to viera, ktorá hovorí o najpodstatnejších otázkach, ktoré si kladú všetci ľudia na svete: o zmysle života, o živote po smrti – teda o tom, ako žiť a pre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koho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žiť. Tieto otázky sa zlievajú v jedinú odpoveď, ktorou je </a:t>
            </a: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BOH.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evanjeliu sa nám Boh predstavuje úplne revolučným spôsobom – hovorí k nám zblízka, ako jeden z nás, ako ten, kto sa z lásky k nám zriekol seba a stal sa naším bratom. Náš Boh je radikálne odlišný od všetkých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ostatných božstiev,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pretože nás miluje a miluje ako prvý. O svojej láske nielen hovorí, ale ukazuje nám ju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kríži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Je to láska, ktorá je ochotná dať za teba svoj život, vzdať sa všetkého, aby si mohol žiť, aby si mohol milovať. </a:t>
            </a:r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9BF57-38DA-4574-892F-531C5A87C949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Veriť v Boha, ktorý je Láska je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silou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 každého z nás.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táto viera je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dar.   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Sú však aj ľudia, ktorí tento dar neprijali alebo oň prišli. Pozrime sa bližšie na také tri skupiny ľudí:</a:t>
            </a:r>
          </a:p>
          <a:p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skupina ľudí – neveriaci kvôli nedostatku vedeckých dôkazov: </a:t>
            </a:r>
            <a:b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Iste ste už stretli človeka, ktorý vám povedal, že v Boha neverí, že Boh je iba mýtus a že on verí iba v to, čo vidí, čoho sa môže dotknúť. Jednoducho ten človek by potreboval nejaký hmatateľný dôkaz na to, </a:t>
            </a: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ABY MOHOL UVERIŤ.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Položme si však otázku: môžeme hovoriť o viere vtedy,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keď máme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dôkaz? Je tam ešte potrebná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viera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Určite nie. O viere sa nedá hovoriť tam, kde máme dôkaz, napr. dôkaz zmyslov (hoci ten sa môže tiež niekedy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zmýliť) 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alebo vedecký dôkaz (napr. gravitačná sila, zákon zachovania hmotnosti,...). Vedecky vzaté, buď niečo platí alebo nie. A ak to platí, môžem to vedecky alebo zmyslovo overiť a tým dokázať. </a:t>
            </a:r>
            <a:b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Môžeme to teda celé zhrnúť slovami: Kde máme dôkaz, nepotrebujeme vieru. Tam, kde dôkaz chýba, vytvára sa priestor pre hľadanie a pre vieru.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Vedeli by ste pomenovať nejaké oblasti v našom živote, kde je potrebná viera? – </a:t>
            </a: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priestor na </a:t>
            </a:r>
            <a:r>
              <a:rPr lang="sk-SK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brainstorming</a:t>
            </a:r>
            <a:r>
              <a:rPr lang="sk-SK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sk-SK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možné</a:t>
            </a:r>
            <a:r>
              <a:rPr lang="sk-S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odpovede v ďalšom </a:t>
            </a:r>
            <a:r>
              <a:rPr lang="sk-SK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slajde</a:t>
            </a:r>
            <a:r>
              <a:rPr lang="sk-S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k-SK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9BF57-38DA-4574-892F-531C5A87C949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i="0" baseline="0" dirty="0" smtClean="0"/>
              <a:t>Možno je ich v našom živote viac, ako si myslíme, poďme sa na ne pozrieť:</a:t>
            </a:r>
          </a:p>
          <a:p>
            <a:r>
              <a:rPr lang="sk-SK" i="0" baseline="0" dirty="0" smtClean="0"/>
              <a:t>Keď sme chorí, vyhľadáme lekára, necháme sa mu vyšetriť  a stanoviť diagnózu, hoci sme jeho diplom nikdy nevideli. Veríme mu, že nám predpíše správne lieky, ktoré nám pomôžu zotaviť sa? </a:t>
            </a:r>
            <a:r>
              <a:rPr lang="sk-SK" b="1" i="0" baseline="0" dirty="0" smtClean="0"/>
              <a:t>Nemáme istotu, iba vieru.</a:t>
            </a:r>
          </a:p>
          <a:p>
            <a:r>
              <a:rPr lang="sk-SK" i="0" baseline="0" dirty="0" smtClean="0"/>
              <a:t>Chodíme do školy a necháme sa vyučovať učiteľmi, pričom sme nikdy nevideli žiadne potvrdenie o ich vzdelaní a oprávnení vyučovať. </a:t>
            </a:r>
            <a:r>
              <a:rPr lang="sk-SK" b="1" i="0" baseline="0" dirty="0" smtClean="0"/>
              <a:t>Nemáme istotu, iba vieru.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Nastúpime do autobusu, do vlaku, necháme sa odviezť v taxíku, hoci sme nikdy nevideli vodičské oprávnenie šoféra. A nie je na tom pre nás nič podozrivé ani znepokojivé. </a:t>
            </a: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Nemáme istotu, iba vieru, a to nám stačí.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Viera je našou každodennou súčasťou a nik s tým nemá problém.</a:t>
            </a: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Niekedy sa však zdá, že práve pri otázke o existencii Boha akoby sme mali s vierou ťažkosti. Akoby nám práve tu viera nestačila a začíname sa vykrúcať.</a:t>
            </a: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Čo si tom myslíte vy, prečo je to tak? – </a:t>
            </a:r>
            <a:r>
              <a:rPr lang="sk-SK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brainstorming</a:t>
            </a: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diskusia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Možno jedným z dôvodov je aj to, že sa dnes viera a veda často kladú do konfliktu, akoby sa navzájom automaticky vylučovali. 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 akoby sa viera považovala za niečo nevedecké, spiatočnícke a naivné. Poďme si pozrieť jedno video, kde sa o tom hovorí viac:</a:t>
            </a:r>
          </a:p>
          <a:p>
            <a:endParaRPr lang="sk-SK" b="0" i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i="0" u="sng" baseline="0" dirty="0" smtClean="0"/>
              <a:t>Video: </a:t>
            </a:r>
            <a:r>
              <a:rPr lang="sk-SK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Sú nejaké protirečenia medzi vierou a vedou? - https://www.youtube.com/watch?v=tcclQ0xf4ZE</a:t>
            </a:r>
          </a:p>
          <a:p>
            <a:r>
              <a:rPr lang="sk-SK" b="0" i="0" u="none" baseline="0" dirty="0" smtClean="0"/>
              <a:t>Viera a veda sa teda nevylučujú, ba vzájomne sa dopĺňajú. Navzájom si stoja v službe a vďaka obom môžeme žiť plnohodnotnejšie. Ak ich však niekto začne klásť do vzájomného protikladu, akoby sa nutne vylučovali, jeho pohľad je iba jednostranný. Viera i rozum sú ako dve krídla, vďaka ktorým človek hlbšie spoznáva pravdy o sebe, svete a živote. </a:t>
            </a:r>
          </a:p>
          <a:p>
            <a:endParaRPr lang="sk-SK" b="1" i="0" baseline="0" dirty="0" smtClean="0"/>
          </a:p>
          <a:p>
            <a:endParaRPr lang="sk-SK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9BF57-38DA-4574-892F-531C5A87C949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skupina ľudí – neveriaci kvôli </a:t>
            </a:r>
            <a:r>
              <a:rPr lang="sk-SK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pochybnostiam: </a:t>
            </a:r>
            <a:br>
              <a:rPr lang="sk-SK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Sú tu aj mnohí ľudia, ktorí prežívajú vo viere pochybnosti (možno aj my sami). Tento stav je nepríjemný a môže sa nám zdať, že sme už vieru 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stratili alebo 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 sa už viac nemôžeme stať veriacimi ľuďmi. To však nie je pravda.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Pochybnosti občas máme všetci a aj ony patria k životu. Sú to práve pochybnosti, ktoré nás provokujú k overovaniu faktov. Vďaka nim sa často vydávame na cestu hľadania odpovedí. </a:t>
            </a:r>
            <a:b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k-SK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Skutočný príbeh na zamyslenie: </a:t>
            </a:r>
            <a:r>
              <a:rPr lang="sk-SK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Boli raz dvaja priatelia. </a:t>
            </a:r>
            <a:r>
              <a:rPr lang="sk-SK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Jeden sa volal </a:t>
            </a:r>
            <a:r>
              <a:rPr lang="sk-SK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Billy</a:t>
            </a:r>
            <a:r>
              <a:rPr lang="sk-SK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a druhý</a:t>
            </a:r>
            <a:r>
              <a:rPr lang="sk-SK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sk-SK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Charles</a:t>
            </a:r>
            <a:r>
              <a:rPr lang="sk-SK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boli to Američania. Obaja boli kresťania, verili v Krista, ba dokonca sa jedného dňa rozhodli usporiadať v Európe evanjelizáciu pre mladých, aby o ňom svedčili a mnohých priviedli k viere. Bola to veľká </a:t>
            </a:r>
            <a:r>
              <a:rPr lang="sk-SK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tour</a:t>
            </a:r>
            <a:r>
              <a:rPr lang="sk-SK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Avšak o pár rokov neskôr sa niečo stalo.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začal prežívať pochybnosti. Jeho vieru nahlodávali otázky o príčine utrpenia vo svete. Zdalo sa mu nepochopiteľné, ako môže dobrý Boh nechávať ľudí trpieť. Po istom čase svojim pochybnostiam podľahol a dokonca začal presviedčať aj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Billyho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že sa vo viere mýlili. Že viera v Boha nedáva zmysel.</a:t>
            </a:r>
          </a:p>
          <a:p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Charles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napokon prestal hľadať odpovede, prestal sa modliť a prestal sa pýtať. Napokon sa stal agnostikom – človekom, ktorý tvrdí, že existenciu Boha na tomto svete nemôžeme ani dokázať, ani poprieť, a preto to pre človeka nie je dôležité. Jeho viera v Boha stroskotala na tom, že „uveril“ pochybnostiam.  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Stretli ste sa aj vy niekedy s človekom, ktorý stratil vieru? 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Boli to pochybnosti alebo niečo iné? - 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diskusia 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Pochybnosti sú súčasťou života a sú prejavom kritického zmýšľania. Majú nás viesť k uvažovaniu a hľadaniu odpovedí. Pápež Benedikt XVI. ešte ako mladý profesor povedal, že </a:t>
            </a:r>
            <a:r>
              <a:rPr lang="sk-SK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„veriaci ako aj neveriaci majú každý svojím spôsobom podiel na pochybnostiach o viere a nik nemôže celkom uniknúť pochybovaniu ani viere.“ </a:t>
            </a:r>
            <a:r>
              <a:rPr lang="sk-SK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znamená, že naša viera či pochybnosti by mali byť priestorom na spoločné hľadanie, mali by nás poháňať vpred, nie uzatvárať do seba. Lebo ak chceme naozaj hľadať pravdu, potrebujeme sa navzájom – veriaci i pochybujúci. Najhoršie je, ak sa uspokojíme s lacnými odpoveďami, zastavíme sa a prestaneme hľadať. 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bol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Charlesov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príklad.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Billy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šiel ďalej, hľadal na svoje pochybnosti odpovede a našiel ich. Vďaka </a:t>
            </a:r>
            <a:r>
              <a:rPr lang="sk-SK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svojej viere sa neskôr stal jedným z najznámejších ohlasovateľov evanjelia USA, bol to </a:t>
            </a:r>
            <a:r>
              <a:rPr lang="sk-SK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Billy</a:t>
            </a:r>
            <a:r>
              <a:rPr lang="sk-SK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Graham (odhaduje sa, že na jeho evanjelizačných kampaniach v 185 krajinách celého sveta sa zúčastnilo viac než 210 miliónov ľudí).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9BF57-38DA-4574-892F-531C5A87C949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skupina ľudí (asi najrozšírenejšia) – neveriaci kvôli pohodlnosti: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Treťou skupinou sú tí, ktorí prepadli vlastnej pohodlnosti. Títo ľudia nie sú ochotní 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zmeniť 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svoj život, svoje návyky, svoje postoje. Pozrime sa na jeden príbeh z evanjelia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Mk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10, 17 - 22:</a:t>
            </a:r>
          </a:p>
          <a:p>
            <a:endParaRPr lang="sk-SK" b="0" baseline="0" dirty="0" smtClean="0"/>
          </a:p>
          <a:p>
            <a:r>
              <a:rPr lang="sk-SK" b="0" i="1" dirty="0" smtClean="0"/>
              <a:t>„Keď sa (Ježiš) vydával na cestu</a:t>
            </a:r>
            <a:r>
              <a:rPr lang="sk-SK" b="0" i="1" smtClean="0"/>
              <a:t>, ktosi </a:t>
            </a:r>
            <a:r>
              <a:rPr lang="sk-SK" b="0" i="1" dirty="0" smtClean="0"/>
              <a:t>k nemu pribehol, kľakol si pred ním a pýtal sa ho: „Učiteľ dobrý, čo mám robiť, aby som obsiahol večný život?„  Ježiš mu odpovedal: „Prečo ma nazývaš dobrým? Nik nie je dobrý jedine Boh. Poznáš prikázania: Nezabiješ! Nescudzoložíš! Nepokradneš! Nebudeš krivo svedčiť! Nebudeš podvádzať! Cti svojho otca i matku!„ Ale on mu povedal: „Učiteľ, toto všetko som zachovával od svojej mladosti." Ježiš naňho pozrel s láskou a povedal mu: „Jedno ti ešte chýba. Choď, predaj všetko, čo máš, rozdaj chudobným a budeš mať poklad v nebi. Potom príď a nasleduj ma!" On pri tomto slove zosmutnel a odišiel zarmútený, lebo mal veľký majetok.“</a:t>
            </a:r>
          </a:p>
          <a:p>
            <a:endParaRPr lang="sk-SK" b="0" i="1" dirty="0" smtClean="0"/>
          </a:p>
          <a:p>
            <a:r>
              <a:rPr lang="sk-SK" b="0" dirty="0" smtClean="0"/>
              <a:t>Mladý muž,</a:t>
            </a:r>
            <a:r>
              <a:rPr lang="sk-SK" b="0" baseline="0" dirty="0" smtClean="0"/>
              <a:t> možno fascinovaný tým všetkým, čo o Ježišovi počul, prichádza za ním, aby mu položil jedinú otázku </a:t>
            </a:r>
            <a:r>
              <a:rPr lang="sk-SK" b="0" i="1" baseline="0" dirty="0" smtClean="0"/>
              <a:t>– čo mám robiť, aby som mohol ísť do neba. </a:t>
            </a:r>
            <a:r>
              <a:rPr lang="sk-SK" b="0" baseline="0" dirty="0" smtClean="0"/>
              <a:t>Ten muž robil mnoho dobrých a chvályhodných skutkov. Možno preto prichádza k Ježišovi, lebo si myslel, že dostane verejnú pochvalu, ocenenie. No Ježiš pozerá až na dno jeho srdca a vidí, že tam čosi chýba – </a:t>
            </a:r>
            <a:r>
              <a:rPr lang="sk-SK" b="1" baseline="0" dirty="0" smtClean="0"/>
              <a:t>ochota zmeniť smer, ochota niečo zanechať, ochota nasledovať Ježiša. </a:t>
            </a:r>
            <a:r>
              <a:rPr lang="sk-SK" b="0" baseline="0" dirty="0" smtClean="0"/>
              <a:t>A tak odchádza smutný, rezignovaný. A už sa viac o ňom nedozvieme nič, akoby z tohto príbehu úplne vypadol. </a:t>
            </a:r>
          </a:p>
          <a:p>
            <a:endParaRPr lang="sk-SK" b="0" baseline="0" dirty="0" smtClean="0"/>
          </a:p>
          <a:p>
            <a:r>
              <a:rPr lang="sk-SK" b="0" baseline="0" dirty="0" smtClean="0"/>
              <a:t>Jeden muž raz povedal slávnemu vedcovi a filozofovi </a:t>
            </a:r>
            <a:r>
              <a:rPr lang="sk-SK" b="0" baseline="0" dirty="0" err="1" smtClean="0"/>
              <a:t>Blaise-ovi</a:t>
            </a:r>
            <a:r>
              <a:rPr lang="sk-SK" b="0" baseline="0" dirty="0" smtClean="0"/>
              <a:t> </a:t>
            </a:r>
            <a:r>
              <a:rPr lang="sk-SK" b="0" baseline="0" dirty="0" err="1" smtClean="0"/>
              <a:t>Pascalovi</a:t>
            </a:r>
            <a:r>
              <a:rPr lang="sk-SK" b="0" baseline="0" dirty="0" smtClean="0"/>
              <a:t> – </a:t>
            </a:r>
            <a:r>
              <a:rPr lang="sk-SK" b="0" i="1" baseline="0" dirty="0" smtClean="0"/>
              <a:t>„Keby som mal vieru, zanechal by som všetky neresti.“</a:t>
            </a:r>
            <a:r>
              <a:rPr lang="sk-SK" b="0" baseline="0" dirty="0" smtClean="0"/>
              <a:t>  Pascal mu na to odpovedal: </a:t>
            </a:r>
            <a:r>
              <a:rPr lang="sk-SK" b="0" i="1" baseline="0" dirty="0" smtClean="0"/>
              <a:t>„Už by si mal vieru, keby si bol  ochotný zanechať svoje neresti.“</a:t>
            </a:r>
            <a:endParaRPr lang="sk-SK" b="0" i="0" baseline="0" dirty="0" smtClean="0"/>
          </a:p>
          <a:p>
            <a:r>
              <a:rPr lang="sk-SK" b="0" i="0" baseline="0" dirty="0" smtClean="0"/>
              <a:t>Ako si na tom so svojou ochotou?</a:t>
            </a:r>
            <a:endParaRPr lang="sk-SK" b="0" dirty="0" smtClean="0"/>
          </a:p>
          <a:p>
            <a:r>
              <a:rPr lang="sk-SK" b="0" dirty="0" smtClean="0"/>
              <a:t>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9BF57-38DA-4574-892F-531C5A87C949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Viera je dar cez pozvanie. Je to pozvanie vstúpiť do jeho dobrodružstva lásky. Ak ho prijmeš, zažiješ niečo nad čím budeš môcť žasnúť. Zažiješ Božie konanie v tvojom živote a spoznáš zmysel, prečo si tu, prečo môžeš žiť naplno a nielen prežívať. 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Niekedy sa to podobá na 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skok viery, pričom najprv musí preskočiť srdce. 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Možno nie vždy rozumieme, nie vždy na všetko vieme odpovedať, ale vždy môžeme urobiť skok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Božieho náručia. Aj napriek nedostatku dôkazov, napriek pochybnostiam a prekážkam. Musíš chcieť, musíš byť ochotný riskovať.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Skok viery si však vyžaduje osobné rozhodnutie a nemôže ho za teba urobiť nik iný</a:t>
            </a:r>
            <a:r>
              <a:rPr lang="sk-SK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sk-SK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9BF57-38DA-4574-892F-531C5A87C949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6FA0-D3E3-481E-9116-5713AB901BA7}" type="datetimeFigureOut">
              <a:rPr lang="sk-SK" smtClean="0"/>
              <a:pPr/>
              <a:t>3. 9. 2024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E7BE-6EE4-4A08-9825-EDA9C463580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6FA0-D3E3-481E-9116-5713AB901BA7}" type="datetimeFigureOut">
              <a:rPr lang="sk-SK" smtClean="0"/>
              <a:pPr/>
              <a:t>3. 9. 2024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E7BE-6EE4-4A08-9825-EDA9C463580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6FA0-D3E3-481E-9116-5713AB901BA7}" type="datetimeFigureOut">
              <a:rPr lang="sk-SK" smtClean="0"/>
              <a:pPr/>
              <a:t>3. 9. 2024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E7BE-6EE4-4A08-9825-EDA9C463580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6FA0-D3E3-481E-9116-5713AB901BA7}" type="datetimeFigureOut">
              <a:rPr lang="sk-SK" smtClean="0"/>
              <a:pPr/>
              <a:t>3. 9. 2024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E7BE-6EE4-4A08-9825-EDA9C463580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6FA0-D3E3-481E-9116-5713AB901BA7}" type="datetimeFigureOut">
              <a:rPr lang="sk-SK" smtClean="0"/>
              <a:pPr/>
              <a:t>3. 9. 2024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E7BE-6EE4-4A08-9825-EDA9C463580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6FA0-D3E3-481E-9116-5713AB901BA7}" type="datetimeFigureOut">
              <a:rPr lang="sk-SK" smtClean="0"/>
              <a:pPr/>
              <a:t>3. 9. 2024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E7BE-6EE4-4A08-9825-EDA9C463580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6FA0-D3E3-481E-9116-5713AB901BA7}" type="datetimeFigureOut">
              <a:rPr lang="sk-SK" smtClean="0"/>
              <a:pPr/>
              <a:t>3. 9. 2024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E7BE-6EE4-4A08-9825-EDA9C463580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6FA0-D3E3-481E-9116-5713AB901BA7}" type="datetimeFigureOut">
              <a:rPr lang="sk-SK" smtClean="0"/>
              <a:pPr/>
              <a:t>3. 9. 2024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E7BE-6EE4-4A08-9825-EDA9C463580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6FA0-D3E3-481E-9116-5713AB901BA7}" type="datetimeFigureOut">
              <a:rPr lang="sk-SK" smtClean="0"/>
              <a:pPr/>
              <a:t>3. 9. 2024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E7BE-6EE4-4A08-9825-EDA9C463580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6FA0-D3E3-481E-9116-5713AB901BA7}" type="datetimeFigureOut">
              <a:rPr lang="sk-SK" smtClean="0"/>
              <a:pPr/>
              <a:t>3. 9. 2024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E7BE-6EE4-4A08-9825-EDA9C463580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6FA0-D3E3-481E-9116-5713AB901BA7}" type="datetimeFigureOut">
              <a:rPr lang="sk-SK" smtClean="0"/>
              <a:pPr/>
              <a:t>3. 9. 2024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E7BE-6EE4-4A08-9825-EDA9C463580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C6FA0-D3E3-481E-9116-5713AB901BA7}" type="datetimeFigureOut">
              <a:rPr lang="sk-SK" smtClean="0"/>
              <a:pPr/>
              <a:t>3. 9. 2024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DE7BE-6EE4-4A08-9825-EDA9C463580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n jumping over abyss. stock image. Image of energy - 11123121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696555" y="-285776"/>
            <a:ext cx="11144292" cy="7429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1112835"/>
          </a:xfrm>
        </p:spPr>
        <p:txBody>
          <a:bodyPr>
            <a:noAutofit/>
          </a:bodyPr>
          <a:lstStyle/>
          <a:p>
            <a:r>
              <a:rPr lang="sk-S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Zmysel viery pre tvoj život</a:t>
            </a:r>
            <a:endParaRPr lang="sk-SK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 descr="logo3-01 - menší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071934" y="5072074"/>
            <a:ext cx="1542452" cy="128555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adpis 2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86808" cy="868346"/>
          </a:xfrm>
        </p:spPr>
        <p:txBody>
          <a:bodyPr>
            <a:noAutofit/>
          </a:bodyPr>
          <a:lstStyle/>
          <a:p>
            <a:pPr algn="l"/>
            <a:r>
              <a:rPr lang="sk-SK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Times New Roman" pitchFamily="18" charset="0"/>
              </a:rPr>
              <a:t>Čas zaoberať sa vierou</a:t>
            </a:r>
            <a:endParaRPr lang="sk-SK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122" name="AutoShape 2" descr="Výsledok vyhľadávania obrázkov pre dopyt church as a fam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124" name="AutoShape 4" descr="Výsledok vyhľadávania obrázkov pre dopyt church as a fam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" name="Picture 2" descr="VER V SEBA ! BELIEVE IN YOURSELF - Tina Nam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24744"/>
            <a:ext cx="9405945" cy="4149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127 Hours: Aron Ralston's story of surviv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56" y="3505170"/>
            <a:ext cx="4976016" cy="3109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5357786" y="3929066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sk-SK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Verím len v to, </a:t>
            </a:r>
            <a:br>
              <a:rPr lang="sk-SK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k-SK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čo vidím </a:t>
            </a:r>
            <a:br>
              <a:rPr lang="sk-SK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k-SK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 čoho sa dotknem!!!</a:t>
            </a:r>
            <a:endParaRPr lang="sk-SK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AutoShape 2" descr="Výsledok vyhľadávania obrázkov pre dopyt elix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292" name="AutoShape 4" descr="Výsledok vyhľadávania obrázkov pre dopyt elix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294" name="AutoShape 6" descr="Výsledok vyhľadávania obrázkov pre dopyt elix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296" name="AutoShape 8" descr="Výsledok vyhľadávania obrázkov pre dopyt elix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626" name="AutoShape 2" descr="A Hand Holding A Stone Above A Lot Of Stones by Jonas Räfl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628" name="AutoShape 4" descr="A Hand Holding A Stone Above A Lot Of Stones by Jonas Räfl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6631" name="Picture 7" descr="Idioms with Parts of the Body | Medical English"/>
          <p:cNvPicPr>
            <a:picLocks noChangeAspect="1" noChangeArrowheads="1"/>
          </p:cNvPicPr>
          <p:nvPr/>
        </p:nvPicPr>
        <p:blipFill>
          <a:blip r:embed="rId3"/>
          <a:srcRect l="29456" r="20906"/>
          <a:stretch>
            <a:fillRect/>
          </a:stretch>
        </p:blipFill>
        <p:spPr bwMode="auto">
          <a:xfrm rot="259534">
            <a:off x="94513" y="127818"/>
            <a:ext cx="3541465" cy="402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3" name="Picture 9" descr="Free Photo | Suspicious woman with copy space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 l="31150"/>
          <a:stretch>
            <a:fillRect/>
          </a:stretch>
        </p:blipFill>
        <p:spPr bwMode="auto">
          <a:xfrm rot="21437807">
            <a:off x="2449003" y="3402639"/>
            <a:ext cx="3180716" cy="3298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5" name="AutoShape 11" descr="Grasping Hand, HD Png Download - vh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6636" name="Picture 12" descr="C:\Users\DKU_D\Downloads\Daco_5158135.png"/>
          <p:cNvPicPr>
            <a:picLocks noChangeAspect="1" noChangeArrowheads="1"/>
          </p:cNvPicPr>
          <p:nvPr/>
        </p:nvPicPr>
        <p:blipFill>
          <a:blip r:embed="rId5">
            <a:lum bright="10000" contrast="-20000"/>
          </a:blip>
          <a:srcRect/>
          <a:stretch>
            <a:fillRect/>
          </a:stretch>
        </p:blipFill>
        <p:spPr bwMode="auto">
          <a:xfrm>
            <a:off x="5168217" y="0"/>
            <a:ext cx="4484760" cy="3214686"/>
          </a:xfrm>
          <a:prstGeom prst="rect">
            <a:avLst/>
          </a:prstGeom>
          <a:noFill/>
        </p:spPr>
      </p:pic>
      <p:sp>
        <p:nvSpPr>
          <p:cNvPr id="26638" name="AutoShape 14" descr="Earth in Mans Hands Stock Footage Video (100% Royalty-free) 7410109 | 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6640" name="Picture 16" descr="C:\Users\DKU_D\Desktop\1 cop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10975">
            <a:off x="0" y="4000504"/>
            <a:ext cx="3038483" cy="2322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0" y="0"/>
            <a:ext cx="5286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sk-SK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Times New Roman" pitchFamily="18" charset="0"/>
              </a:rPr>
              <a:t>A ako je to s našou vierou </a:t>
            </a:r>
            <a:br>
              <a:rPr lang="sk-SK" altLang="sk-SK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Times New Roman" pitchFamily="18" charset="0"/>
              </a:rPr>
            </a:br>
            <a:r>
              <a:rPr lang="sk-SK" altLang="sk-SK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Times New Roman" pitchFamily="18" charset="0"/>
              </a:rPr>
              <a:t>v každodennom živote: </a:t>
            </a:r>
          </a:p>
        </p:txBody>
      </p:sp>
      <p:pic>
        <p:nvPicPr>
          <p:cNvPr id="3" name="Picture 4" descr="Súvisiaci 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5458">
            <a:off x="2204883" y="1720377"/>
            <a:ext cx="3700579" cy="2458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Súvisiaci obráz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62707">
            <a:off x="-12055" y="4055078"/>
            <a:ext cx="3771943" cy="2512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8" descr="Súvisiaci obráz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226" name="AutoShape 10" descr="Súvisiaci obráz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228" name="AutoShape 12" descr="Parents-playing-with-childr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9229" name="Picture 13" descr="C:\Users\DKU_D\Desktop\Parents-playing-with-childr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38293">
            <a:off x="5859462" y="721698"/>
            <a:ext cx="3175235" cy="2381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dĺžnik 8"/>
          <p:cNvSpPr/>
          <p:nvPr/>
        </p:nvSpPr>
        <p:spPr>
          <a:xfrm rot="20927761">
            <a:off x="4447644" y="4121670"/>
            <a:ext cx="2763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 šoférovi autobusu</a:t>
            </a:r>
            <a:endParaRPr lang="sk-SK" sz="2400" i="1" dirty="0"/>
          </a:p>
        </p:txBody>
      </p:sp>
      <p:sp>
        <p:nvSpPr>
          <p:cNvPr id="10" name="Obdĺžnik 9"/>
          <p:cNvSpPr/>
          <p:nvPr/>
        </p:nvSpPr>
        <p:spPr>
          <a:xfrm rot="404669">
            <a:off x="7254377" y="4553949"/>
            <a:ext cx="1773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 priateľom</a:t>
            </a:r>
          </a:p>
        </p:txBody>
      </p:sp>
      <p:sp>
        <p:nvSpPr>
          <p:cNvPr id="11" name="Obdĺžnik 10"/>
          <p:cNvSpPr/>
          <p:nvPr/>
        </p:nvSpPr>
        <p:spPr>
          <a:xfrm rot="431308">
            <a:off x="6948012" y="132857"/>
            <a:ext cx="2164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 lekárovi</a:t>
            </a:r>
          </a:p>
        </p:txBody>
      </p:sp>
      <p:sp>
        <p:nvSpPr>
          <p:cNvPr id="12" name="Obdĺžnik 11"/>
          <p:cNvSpPr/>
          <p:nvPr/>
        </p:nvSpPr>
        <p:spPr>
          <a:xfrm rot="21099553">
            <a:off x="4143372" y="5357826"/>
            <a:ext cx="1619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 učiteľom</a:t>
            </a:r>
          </a:p>
        </p:txBody>
      </p:sp>
      <p:sp>
        <p:nvSpPr>
          <p:cNvPr id="13" name="Obdĺžnik 12"/>
          <p:cNvSpPr/>
          <p:nvPr/>
        </p:nvSpPr>
        <p:spPr>
          <a:xfrm rot="476458">
            <a:off x="6940216" y="3127854"/>
            <a:ext cx="1665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technike</a:t>
            </a:r>
            <a:endParaRPr lang="sk-SK" altLang="sk-SK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ĺžnik 13"/>
          <p:cNvSpPr/>
          <p:nvPr/>
        </p:nvSpPr>
        <p:spPr>
          <a:xfrm rot="21285068">
            <a:off x="6000760" y="5786454"/>
            <a:ext cx="2220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vedomostiam</a:t>
            </a:r>
          </a:p>
        </p:txBody>
      </p:sp>
      <p:sp>
        <p:nvSpPr>
          <p:cNvPr id="15" name="Obdĺžnik 14"/>
          <p:cNvSpPr/>
          <p:nvPr/>
        </p:nvSpPr>
        <p:spPr>
          <a:xfrm rot="540967">
            <a:off x="37697" y="2517628"/>
            <a:ext cx="2095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 rodičom</a:t>
            </a:r>
            <a:endParaRPr lang="sk-SK" sz="3600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Výsledok vyhľadávania obrázkov pre dopyt church as a fam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124" name="AutoShape 4" descr="Výsledok vyhľadávania obrázkov pre dopyt church as a fam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0" name="AutoShape 2" descr="Billy Graham and Charles Templeton: The Sad Tale of Two Evangelists – Credo  House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2" name="AutoShape 4" descr="Billy Graham and Charles Templeton: The Sad Tale of Two Evangelists – Credo  House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3" name="Picture 5" descr="C:\Users\DKU_D\Desktop\billy-graham-charles-templeton-full-v2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85720" y="1643050"/>
            <a:ext cx="8691584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Nadpis 22"/>
          <p:cNvSpPr txBox="1">
            <a:spLocks/>
          </p:cNvSpPr>
          <p:nvPr/>
        </p:nvSpPr>
        <p:spPr>
          <a:xfrm>
            <a:off x="357158" y="285728"/>
            <a:ext cx="785818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aramond" pitchFamily="18" charset="0"/>
                <a:ea typeface="+mj-ea"/>
                <a:cs typeface="Times New Roman" pitchFamily="18" charset="0"/>
              </a:rPr>
              <a:t>Boli raz dvaja priatelia - </a:t>
            </a:r>
            <a:r>
              <a:rPr kumimoji="0" lang="sk-SK" sz="3600" b="1" i="1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aramond" pitchFamily="18" charset="0"/>
                <a:ea typeface="+mj-ea"/>
                <a:cs typeface="Times New Roman" pitchFamily="18" charset="0"/>
              </a:rPr>
              <a:t>Billy</a:t>
            </a:r>
            <a:r>
              <a:rPr kumimoji="0" lang="sk-SK" sz="36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aramond" pitchFamily="18" charset="0"/>
                <a:ea typeface="+mj-ea"/>
                <a:cs typeface="Times New Roman" pitchFamily="18" charset="0"/>
              </a:rPr>
              <a:t> a </a:t>
            </a:r>
            <a:r>
              <a:rPr kumimoji="0" lang="sk-SK" sz="3600" b="1" i="1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aramond" pitchFamily="18" charset="0"/>
                <a:ea typeface="+mj-ea"/>
                <a:cs typeface="Times New Roman" pitchFamily="18" charset="0"/>
              </a:rPr>
              <a:t>Charles</a:t>
            </a:r>
            <a:endParaRPr kumimoji="0" lang="sk-SK" sz="3600" b="1" i="1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aramond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adpis 22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86808" cy="868346"/>
          </a:xfrm>
        </p:spPr>
        <p:txBody>
          <a:bodyPr>
            <a:noAutofit/>
          </a:bodyPr>
          <a:lstStyle/>
          <a:p>
            <a:pPr algn="r"/>
            <a:r>
              <a:rPr lang="sk-SK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Times New Roman" pitchFamily="18" charset="0"/>
              </a:rPr>
              <a:t>„Aká je tvoja ochota niečo zmeniť“</a:t>
            </a:r>
            <a:endParaRPr lang="sk-SK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122" name="AutoShape 2" descr="Výsledok vyhľadávania obrázkov pre dopyt church as a fam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124" name="AutoShape 4" descr="Výsledok vyhľadávania obrázkov pre dopyt church as a fam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0" name="AutoShape 2" descr="Что такое равнодуш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1" name="Picture 3" descr="C:\Users\DKU_D\Desktop\acd4e0d905f1241adf3b9559791801c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2071678"/>
            <a:ext cx="822965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adpis 2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86808" cy="868346"/>
          </a:xfrm>
        </p:spPr>
        <p:txBody>
          <a:bodyPr>
            <a:noAutofit/>
          </a:bodyPr>
          <a:lstStyle/>
          <a:p>
            <a:pPr algn="l"/>
            <a:r>
              <a:rPr lang="sk-SK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Times New Roman" pitchFamily="18" charset="0"/>
              </a:rPr>
              <a:t>„Viera je ako skok cez prekážku, </a:t>
            </a:r>
            <a:br>
              <a:rPr lang="sk-SK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Times New Roman" pitchFamily="18" charset="0"/>
              </a:rPr>
            </a:br>
            <a:r>
              <a:rPr lang="sk-SK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Times New Roman" pitchFamily="18" charset="0"/>
              </a:rPr>
              <a:t>cez ktorú musí najprv preskočiť moje srdce.“</a:t>
            </a:r>
            <a:endParaRPr lang="sk-SK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122" name="AutoShape 2" descr="Výsledok vyhľadávania obrázkov pre dopyt church as a fam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124" name="AutoShape 4" descr="Výsledok vyhľadávania obrázkov pre dopyt church as a fam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" name="Picture 2" descr="Výsledok vyhľadávania obrázkov pre dopyt jump over the abyss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1714488"/>
            <a:ext cx="8572500" cy="481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428596" y="285728"/>
            <a:ext cx="842968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Otázky na reflexiu </a:t>
            </a:r>
            <a:r>
              <a:rPr lang="sk-SK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(do skupiniek):</a:t>
            </a:r>
            <a:endParaRPr lang="sk-SK" sz="36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lvl="0" indent="-457200"/>
            <a: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1. Čím ťa zaujal príbeh </a:t>
            </a:r>
            <a:r>
              <a:rPr lang="sk-SK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Billyho</a:t>
            </a:r>
            <a: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 a </a:t>
            </a:r>
            <a:r>
              <a:rPr lang="sk-SK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Charlesa</a:t>
            </a:r>
            <a: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? Čo by si </a:t>
            </a:r>
          </a:p>
          <a:p>
            <a:pPr marL="457200" lvl="0" indent="-457200"/>
            <a: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povedal svojmu priateľovi, ktorý prežíva pochybnosti? </a:t>
            </a:r>
          </a:p>
          <a:p>
            <a:pPr marL="457200" lvl="0" indent="-457200">
              <a:buAutoNum type="arabicPeriod"/>
            </a:pPr>
            <a:endParaRPr lang="sk-SK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  <a:p>
            <a:pPr lvl="0"/>
            <a: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2. Zažil si v živote takú chvíľu, že si niekomu dôveroval/veril, aj keď si nemal žiadnu istotu? Prečo si ľudia navzájom dôverujú, aj keď nemajú dôkazy? </a:t>
            </a:r>
            <a:b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endParaRPr lang="sk-SK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  <a:p>
            <a:pPr lvl="0"/>
            <a: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3. Ktorá z uvedených prekážok (chýbajúci dôkaz, pochybnosti, neochota niečo zmeniť)  je podľa teba najväčšou bariérou, ktorá bráni viere v Boha? </a:t>
            </a:r>
            <a:b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endParaRPr lang="sk-SK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  <a:p>
            <a:pPr lvl="0"/>
            <a: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4. Premýšľal </a:t>
            </a:r>
            <a:r>
              <a:rPr lang="sk-SK" sz="2400" b="1" i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si niekedy</a:t>
            </a:r>
            <a: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, aké miesto má viera v Boha v tvojom živote? </a:t>
            </a:r>
          </a:p>
          <a:p>
            <a:pPr lvl="0"/>
            <a:endParaRPr lang="sk-SK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  <a:p>
            <a:pPr lvl="0"/>
            <a: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5. Je niečo v tvojom živote, čo by si chcel zmeniť, ale bojíš sa, máš strach z rizika?</a:t>
            </a:r>
            <a:endParaRPr lang="sk-SK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  <a:p>
            <a:pPr marL="514350" indent="-514350"/>
            <a:endParaRPr lang="sk-SK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4243</TotalTime>
  <Words>761</Words>
  <Application>Microsoft Office PowerPoint</Application>
  <PresentationFormat>Předvádění na obrazovce (4:3)</PresentationFormat>
  <Paragraphs>72</Paragraphs>
  <Slides>8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Motív Office</vt:lpstr>
      <vt:lpstr>Zmysel viery pre tvoj život</vt:lpstr>
      <vt:lpstr>Čas zaoberať sa vierou</vt:lpstr>
      <vt:lpstr>Prezentace aplikace PowerPoint</vt:lpstr>
      <vt:lpstr>Prezentace aplikace PowerPoint</vt:lpstr>
      <vt:lpstr>Prezentace aplikace PowerPoint</vt:lpstr>
      <vt:lpstr>„Aká je tvoja ochota niečo zmeniť“</vt:lpstr>
      <vt:lpstr>„Viera je ako skok cez prekážku,  cez ktorú musí najprv preskočiť moje srdce.“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Jedinečnosť kresťanskej viery</dc:title>
  <dc:creator>daniel</dc:creator>
  <cp:lastModifiedBy>DKU_DANO</cp:lastModifiedBy>
  <cp:revision>345</cp:revision>
  <dcterms:created xsi:type="dcterms:W3CDTF">2015-08-26T15:47:45Z</dcterms:created>
  <dcterms:modified xsi:type="dcterms:W3CDTF">2024-09-03T11:01:18Z</dcterms:modified>
</cp:coreProperties>
</file>