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2" r:id="rId3"/>
    <p:sldId id="277" r:id="rId4"/>
    <p:sldId id="273" r:id="rId5"/>
    <p:sldId id="274" r:id="rId6"/>
    <p:sldId id="275" r:id="rId7"/>
    <p:sldId id="280" r:id="rId8"/>
    <p:sldId id="279" r:id="rId9"/>
    <p:sldId id="269" r:id="rId10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75A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71739" autoAdjust="0"/>
  </p:normalViewPr>
  <p:slideViewPr>
    <p:cSldViewPr>
      <p:cViewPr>
        <p:scale>
          <a:sx n="70" d="100"/>
          <a:sy n="70" d="100"/>
        </p:scale>
        <p:origin x="-17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3114FDD-3112-48E9-BB3D-E76530D56B95}" type="datetimeFigureOut">
              <a:rPr lang="en-US"/>
              <a:pPr>
                <a:defRPr/>
              </a:pPr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4A1668F-0DED-4521-8AFD-708348E4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1668F-0DED-4521-8AFD-708348E4AAD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Jedného dňa Boh začal tvoriť. Dovtedy</a:t>
            </a:r>
            <a:r>
              <a:rPr lang="sk-SK" baseline="0" dirty="0" smtClean="0"/>
              <a:t> neexistovalo nič. Iba on sám. Boh z tohto „ničoho“ stvoril slnko, vesmír a hviezdy, nebo i zem, oheň i vodu, more i súš, rastliny a zvieratá. Všetko, čo stvoril bolo dobré a krásne. Bol ako umelec, umelec Lásky, ktorý sa rozhodol zhmotniť svoju lásku a darovať jej podobu. Na konci </a:t>
            </a:r>
            <a:r>
              <a:rPr lang="sk-SK" baseline="0" dirty="0" smtClean="0"/>
              <a:t>všetkého, </a:t>
            </a:r>
            <a:r>
              <a:rPr lang="sk-SK" baseline="0" dirty="0" smtClean="0"/>
              <a:t>čo stvoril, ešte čosi chýbalo. Chýbal človek.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tak Boh stvoril človeka, urobil mu krásne telo </a:t>
            </a:r>
            <a:r>
              <a:rPr lang="sk-SK" baseline="0" dirty="0" smtClean="0"/>
              <a:t>a </a:t>
            </a:r>
            <a:r>
              <a:rPr lang="sk-SK" baseline="0" dirty="0" smtClean="0"/>
              <a:t>vdýchol do neho svoj dych, ktorým ho oživil. Tak bol stvorený prvý muž a potom aj jeho žena – Adam a Eva, prvý ľudský pár – ako vrchol a koruna celého stvorenia. Nič pred nimi a nič po nich nebolo krajšie a vznešenejšie. Pretože človek a jedine človek bol stvorený na </a:t>
            </a:r>
            <a:r>
              <a:rPr lang="sk-SK" baseline="0" dirty="0" smtClean="0"/>
              <a:t>Božiu podobu</a:t>
            </a:r>
            <a:r>
              <a:rPr lang="sk-SK" baseline="0" dirty="0" smtClean="0"/>
              <a:t>. </a:t>
            </a:r>
          </a:p>
          <a:p>
            <a:r>
              <a:rPr lang="sk-SK" b="0" dirty="0" smtClean="0"/>
              <a:t>FANTASTICKÉ</a:t>
            </a:r>
          </a:p>
          <a:p>
            <a:r>
              <a:rPr lang="sk-SK" b="1" dirty="0" smtClean="0"/>
              <a:t>Máš v sebe</a:t>
            </a:r>
            <a:r>
              <a:rPr lang="sk-SK" b="1" baseline="0" dirty="0" smtClean="0"/>
              <a:t> ukrytú Božiu podobu. </a:t>
            </a:r>
            <a:br>
              <a:rPr lang="sk-SK" b="1" baseline="0" dirty="0" smtClean="0"/>
            </a:br>
            <a:r>
              <a:rPr lang="sk-SK" baseline="0" dirty="0" smtClean="0"/>
              <a:t>Boh je Láska, a preto všetko, čo robí Boh, je dobré. Aj ty si veľmi dobrý/á.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1668F-0DED-4521-8AFD-708348E4AA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Ako je možné, že vo svete, v ktorom bolo kedysi všetko dobré,</a:t>
            </a:r>
            <a:r>
              <a:rPr lang="sk-SK" baseline="0" dirty="0" smtClean="0"/>
              <a:t> dnes zakúšame toľko zla? Ako je to len možné? Kde sa stala chyba? </a:t>
            </a:r>
            <a:r>
              <a:rPr lang="sk-SK" b="1" baseline="0" dirty="0" smtClean="0"/>
              <a:t>- diskusia</a:t>
            </a: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1668F-0DED-4521-8AFD-708348E4AA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Vráťme sa teda na začiatok:</a:t>
            </a:r>
            <a:r>
              <a:rPr lang="sk-SK" baseline="0" dirty="0" smtClean="0"/>
              <a:t> Prví ľudia, Adam a Eva boli veľmi šťastní. Žili uprostred Raja, mali jeden druhého a </a:t>
            </a:r>
            <a:r>
              <a:rPr lang="sk-SK" b="1" baseline="0" dirty="0" smtClean="0"/>
              <a:t>najmä</a:t>
            </a:r>
            <a:r>
              <a:rPr lang="sk-SK" baseline="0" dirty="0" smtClean="0"/>
              <a:t> mali Boha. Mohli robiť všetko, čo chceli. Všetky ich skutky boli požehnané a prinášali dobro. Predstavte si tú dokonalú harmóniu a súlad – Adam sa iste hrával s levmi, prikazoval krokodílom, naháňal sa s gepardmi, skákal s gazelami, niesol sa na medveďoch... Eva možno spievala s vtáctvom, plávala s delfínmi, niesla sa na čiernom </a:t>
            </a:r>
            <a:r>
              <a:rPr lang="sk-SK" baseline="0" dirty="0" err="1" smtClean="0"/>
              <a:t>panterovi</a:t>
            </a:r>
            <a:r>
              <a:rPr lang="sk-SK" baseline="0" dirty="0" smtClean="0"/>
              <a:t>, hladila rukou jelene a všetku poľnú zver. Aké nádherné to muselo byť. </a:t>
            </a:r>
          </a:p>
          <a:p>
            <a:r>
              <a:rPr lang="sk-SK" baseline="0" dirty="0" smtClean="0"/>
              <a:t>Boli tu aj </a:t>
            </a:r>
            <a:r>
              <a:rPr lang="sk-SK" baseline="0" dirty="0" smtClean="0"/>
              <a:t>dva špeciálne </a:t>
            </a:r>
            <a:r>
              <a:rPr lang="sk-SK" baseline="0" dirty="0" smtClean="0"/>
              <a:t>stromy popri ostatných kríkoch a rastlinách – strom Života a strom Poznania dobra a zla.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 všetkých stromov pokojne mohli jesť, koľko chceli, iba ovocie zo stromu Poznania nemali nikdy ochutnať</a:t>
            </a:r>
            <a:r>
              <a:rPr lang="sk-SK" baseline="0" dirty="0" smtClean="0"/>
              <a:t>, </a:t>
            </a:r>
            <a:r>
              <a:rPr lang="sk-SK" baseline="0" dirty="0" smtClean="0"/>
              <a:t>pretože s ním by zistili, ako chutí smrť. </a:t>
            </a:r>
            <a:r>
              <a:rPr lang="sk-SK" b="1" baseline="0" dirty="0" smtClean="0"/>
              <a:t>Boh predsa stvoril človeka k životu a nie k smrti.</a:t>
            </a:r>
          </a:p>
          <a:p>
            <a:r>
              <a:rPr lang="sk-SK" baseline="0" dirty="0" smtClean="0"/>
              <a:t>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1668F-0DED-4521-8AFD-708348E4AA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Človek však neodolal. </a:t>
            </a:r>
          </a:p>
          <a:p>
            <a:r>
              <a:rPr lang="sk-SK" dirty="0" smtClean="0"/>
              <a:t>Pokušiteľ</a:t>
            </a:r>
            <a:r>
              <a:rPr lang="sk-SK" baseline="0" dirty="0" smtClean="0"/>
              <a:t> v podobe hada zaútočil tým najsilnejším pokušením – klamstvom. Nahovoril im, že </a:t>
            </a:r>
            <a:r>
              <a:rPr lang="sk-SK" b="1" baseline="0" dirty="0" smtClean="0"/>
              <a:t>budú ako Boh </a:t>
            </a:r>
            <a:r>
              <a:rPr lang="sk-SK" baseline="0" dirty="0" smtClean="0"/>
              <a:t>– a že k tomu Boha vlastne nepotrebujú. </a:t>
            </a:r>
            <a:br>
              <a:rPr lang="sk-SK" baseline="0" dirty="0" smtClean="0"/>
            </a:br>
            <a:r>
              <a:rPr lang="sk-SK" b="1" baseline="0" dirty="0" smtClean="0"/>
              <a:t>Rovnako útočí dnes aj na nás. </a:t>
            </a:r>
            <a:r>
              <a:rPr lang="sk-SK" baseline="0" dirty="0" smtClean="0"/>
              <a:t>Hovorí nám:</a:t>
            </a:r>
          </a:p>
          <a:p>
            <a:pPr>
              <a:buFontTx/>
              <a:buChar char="-"/>
            </a:pPr>
            <a:r>
              <a:rPr lang="sk-SK" baseline="0" dirty="0" smtClean="0"/>
              <a:t> že Boha nepotrebujeme;</a:t>
            </a:r>
          </a:p>
          <a:p>
            <a:pPr>
              <a:buFontTx/>
              <a:buChar char="-"/>
            </a:pPr>
            <a:r>
              <a:rPr lang="sk-SK" baseline="0" dirty="0" smtClean="0"/>
              <a:t> že to vlastne my sme bohovia;</a:t>
            </a:r>
          </a:p>
          <a:p>
            <a:pPr>
              <a:buFontTx/>
              <a:buChar char="-"/>
            </a:pPr>
            <a:r>
              <a:rPr lang="sk-SK" baseline="0" dirty="0" smtClean="0"/>
              <a:t> že život bez Boha je lepší;</a:t>
            </a:r>
          </a:p>
          <a:p>
            <a:pPr>
              <a:buFontTx/>
              <a:buChar char="-"/>
            </a:pPr>
            <a:r>
              <a:rPr lang="sk-SK" baseline="0" dirty="0" smtClean="0"/>
              <a:t> že Boh je </a:t>
            </a:r>
            <a:r>
              <a:rPr lang="sk-SK" baseline="0" dirty="0" err="1" smtClean="0"/>
              <a:t>zastaralý</a:t>
            </a:r>
            <a:r>
              <a:rPr lang="sk-SK" baseline="0" dirty="0" smtClean="0"/>
              <a:t> a je len na ťarchu;</a:t>
            </a:r>
          </a:p>
          <a:p>
            <a:pPr>
              <a:buFontTx/>
              <a:buChar char="-"/>
            </a:pPr>
            <a:r>
              <a:rPr lang="sk-SK" baseline="0" dirty="0" smtClean="0"/>
              <a:t> že máme neobmedzené právo na všetko a na nikoho nemusíme brať ohľad;</a:t>
            </a:r>
          </a:p>
          <a:p>
            <a:pPr>
              <a:buFontTx/>
              <a:buChar char="-"/>
            </a:pPr>
            <a:r>
              <a:rPr lang="sk-SK" baseline="0" dirty="0" smtClean="0"/>
              <a:t> že naša pravda je tá jediná a skutočná;</a:t>
            </a:r>
          </a:p>
          <a:p>
            <a:pPr>
              <a:buFontTx/>
              <a:buNone/>
            </a:pPr>
            <a:r>
              <a:rPr lang="sk-SK" baseline="0" dirty="0" smtClean="0"/>
              <a:t>...už si niekedy počul niečo z tohto? S čím z toho by sa dalo súhlasiť?</a:t>
            </a:r>
            <a:br>
              <a:rPr lang="sk-SK" baseline="0" dirty="0" smtClean="0"/>
            </a:br>
            <a:endParaRPr lang="sk-SK" baseline="0" dirty="0" smtClean="0"/>
          </a:p>
          <a:p>
            <a:pPr>
              <a:buFontTx/>
              <a:buNone/>
            </a:pPr>
            <a:r>
              <a:rPr lang="sk-SK" baseline="0" dirty="0" smtClean="0"/>
              <a:t>Pozrime si teraz toto </a:t>
            </a:r>
            <a:r>
              <a:rPr lang="sk-SK" b="1" baseline="0" dirty="0" smtClean="0"/>
              <a:t>video - </a:t>
            </a:r>
            <a:r>
              <a:rPr lang="sk-SK" b="1" u="sng" dirty="0" smtClean="0"/>
              <a:t>https://youtu.be/p8haCpwJQNA</a:t>
            </a:r>
            <a:r>
              <a:rPr lang="sk-SK" b="0" u="none" dirty="0" smtClean="0"/>
              <a:t> – sekvencia o stvorení;</a:t>
            </a:r>
            <a:endParaRPr lang="sk-SK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1668F-0DED-4521-8AFD-708348E4AA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Prví</a:t>
            </a:r>
            <a:r>
              <a:rPr lang="sk-SK" baseline="0" dirty="0" smtClean="0"/>
              <a:t> ľudia podľahli Božiemu nepriateľovi a </a:t>
            </a:r>
            <a:r>
              <a:rPr lang="sk-SK" b="1" baseline="0" dirty="0" smtClean="0"/>
              <a:t>ľudské srdce si podmanil hriech. </a:t>
            </a:r>
            <a:r>
              <a:rPr lang="sk-SK" baseline="0" dirty="0" smtClean="0"/>
              <a:t>Hriech sa vkradol do tohto sveta a zrazu sa všetko narušilo. Príroda, zvieratá, </a:t>
            </a:r>
            <a:r>
              <a:rPr lang="sk-SK" baseline="0" dirty="0" smtClean="0"/>
              <a:t>živly, </a:t>
            </a:r>
            <a:r>
              <a:rPr lang="sk-SK" baseline="0" dirty="0" smtClean="0"/>
              <a:t>všetko bolo zrazu iné. Aj človek bol iný, pretože slobodu vymenil za otroctvo, stal sa otrokom toho, ktorého poslúchol. </a:t>
            </a:r>
            <a:br>
              <a:rPr lang="sk-SK" baseline="0" dirty="0" smtClean="0"/>
            </a:br>
            <a:r>
              <a:rPr lang="sk-SK" baseline="0" dirty="0" smtClean="0"/>
              <a:t>Sám sa tiež pripravil o Raj a to najhoršie ešte len malo prísť – smrť. Človeku zrazu začal plynúť čas, čas, ktorý mal raz ukončiť jeho život. Okrem toho každý ďalší potomok bude už navždy poznačený dedičstvom prvého pádu – </a:t>
            </a:r>
            <a:r>
              <a:rPr lang="sk-SK" b="1" baseline="0" dirty="0" smtClean="0"/>
              <a:t>dedičným hriechom</a:t>
            </a:r>
            <a:r>
              <a:rPr lang="sk-SK" baseline="0" dirty="0" smtClean="0"/>
              <a:t>. Aký smutný príbeh, aké strašné dôsledky, a to všetko pre prvý hriech.  </a:t>
            </a:r>
          </a:p>
          <a:p>
            <a:r>
              <a:rPr lang="sk-SK" b="1" baseline="0" dirty="0" smtClean="0"/>
              <a:t>Ako je to dnes?</a:t>
            </a:r>
          </a:p>
          <a:p>
            <a:r>
              <a:rPr lang="sk-SK" baseline="0" dirty="0" smtClean="0"/>
              <a:t>Istý francúzsky spisovateľ (</a:t>
            </a:r>
            <a:r>
              <a:rPr lang="sk-SK" baseline="0" dirty="0" err="1" smtClean="0"/>
              <a:t>Charles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Baudelaire</a:t>
            </a:r>
            <a:r>
              <a:rPr lang="sk-SK" baseline="0" dirty="0" smtClean="0"/>
              <a:t>) raz povedal, že </a:t>
            </a:r>
            <a:r>
              <a:rPr lang="sk-SK" b="1" baseline="0" dirty="0" smtClean="0"/>
              <a:t>najväčším úskokom diabla je presvedčiť nás, že neexistuje. </a:t>
            </a:r>
            <a:r>
              <a:rPr lang="sk-SK" baseline="0" dirty="0" smtClean="0"/>
              <a:t>A vlastne, že ani hriech neexistuje. Dôsledky toho vidíme na každom kroku – ľudia sa neradi ospravedlňujú, nevedia si priznať chybu a radšej ju zvalia na niekoho iného alebo sa vyhovoria. Ťažko sa nám hovorí slovo „odpusť“ a aj preto sme prestali chodiť na spovede. Berieme hriech ako niečo normálne, možno niečo nie až tak zlé, ako bežnú súčasť nášho života. Zabudli sme na jeho katastrofálne dôsledky. </a:t>
            </a:r>
            <a:br>
              <a:rPr lang="sk-SK" baseline="0" dirty="0" smtClean="0"/>
            </a:br>
            <a:r>
              <a:rPr lang="sk-SK" baseline="0" dirty="0" smtClean="0"/>
              <a:t>Diabol má z toho obrovskú radosť, lebo jeho plán sa plní a my sme sa otočili Bohu chrbtom. Myslíme si, že bez Boha budeme šťastnejší a slobodnejší, ale v skutočnosti sa stávame otrokmi – otrokmi peňazí, závislostí, arogancie, ľahostajnosti, sexuality – otrokmi čohokoľvek, na čom lipne naše srdce. Najprv si myslíme, že to všetko je úžasné, že konečne si môžeme užívať. Ale napokon nás to stiahne.</a:t>
            </a:r>
          </a:p>
          <a:p>
            <a:r>
              <a:rPr lang="sk-SK" b="1" baseline="0" dirty="0" smtClean="0"/>
              <a:t>Bez Boha nikdy nebudeme šťastní, aj keby sme mali celý svet. </a:t>
            </a: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1668F-0DED-4521-8AFD-708348E4AA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0" dirty="0" smtClean="0"/>
              <a:t>Toto</a:t>
            </a:r>
            <a:r>
              <a:rPr lang="sk-SK" b="0" baseline="0" dirty="0" smtClean="0"/>
              <a:t> je niekoľko slávnych osobností. Boli úspešní, boli bohatí, boli krásni, boli talentovaní a tento svet ich miloval. No napriek tomu ani jeden z nich neprišiel o život prirodzenou smrťou. Ich smrť bola predčasná, zbytočná a dá sa povedať, že bola výsledkom ich spôsobu života. Nie že by všetko, čo robili, bolo zlé alebo že byť slávnym by malo znamenať niečo hriešne. Ich problém bol v tom, že svojej sláve podľahli, vylúčili Boha zo svojho života a žili iba pre ňu. </a:t>
            </a:r>
          </a:p>
          <a:p>
            <a:endParaRPr lang="sk-SK" b="0" dirty="0" smtClean="0"/>
          </a:p>
          <a:p>
            <a:r>
              <a:rPr lang="sk-SK" b="1" dirty="0" err="1" smtClean="0"/>
              <a:t>Marilin</a:t>
            </a:r>
            <a:r>
              <a:rPr lang="sk-SK" b="1" dirty="0" smtClean="0"/>
              <a:t> </a:t>
            </a:r>
            <a:r>
              <a:rPr lang="sk-SK" b="1" dirty="0" err="1" smtClean="0"/>
              <a:t>Monroe</a:t>
            </a:r>
            <a:r>
              <a:rPr lang="sk-SK" b="1" dirty="0" smtClean="0"/>
              <a:t> </a:t>
            </a:r>
            <a:r>
              <a:rPr lang="sk-SK" dirty="0" smtClean="0"/>
              <a:t>– najslávnejšia herečka svojej doby – jej smrť nebola dodnes objasnená;</a:t>
            </a:r>
          </a:p>
          <a:p>
            <a:r>
              <a:rPr lang="sk-SK" b="1" baseline="0" dirty="0" err="1" smtClean="0"/>
              <a:t>Whitney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Houston</a:t>
            </a:r>
            <a:r>
              <a:rPr lang="sk-SK" b="1" baseline="0" dirty="0" smtClean="0"/>
              <a:t> </a:t>
            </a:r>
            <a:r>
              <a:rPr lang="sk-SK" baseline="0" dirty="0" smtClean="0"/>
              <a:t>– mimoriadne nadaná speváčka – zomrela vo vani v dôsledku užívania kokaínu;</a:t>
            </a:r>
          </a:p>
          <a:p>
            <a:r>
              <a:rPr lang="sk-SK" b="1" baseline="0" dirty="0" smtClean="0"/>
              <a:t>Anna </a:t>
            </a:r>
            <a:r>
              <a:rPr lang="sk-SK" b="1" baseline="0" dirty="0" err="1" smtClean="0"/>
              <a:t>Nicole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Smith</a:t>
            </a:r>
            <a:r>
              <a:rPr lang="sk-SK" b="1" baseline="0" dirty="0" smtClean="0"/>
              <a:t> </a:t>
            </a:r>
            <a:r>
              <a:rPr lang="sk-SK" baseline="0" dirty="0" smtClean="0"/>
              <a:t>– modelka, ktorá sa vydala za deväťdesiatročného miliardára pre jeho majetok – zomrela kvôli predávkovaniu a depresiám;</a:t>
            </a:r>
          </a:p>
          <a:p>
            <a:r>
              <a:rPr lang="sk-SK" b="1" baseline="0" dirty="0" err="1" smtClean="0"/>
              <a:t>Freddie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Mercury</a:t>
            </a:r>
            <a:r>
              <a:rPr lang="sk-SK" b="1" baseline="0" dirty="0" smtClean="0"/>
              <a:t> </a:t>
            </a:r>
            <a:r>
              <a:rPr lang="sk-SK" baseline="0" dirty="0" smtClean="0"/>
              <a:t>– geniálny spevák, líder britskej skupiny </a:t>
            </a:r>
            <a:r>
              <a:rPr lang="sk-SK" baseline="0" dirty="0" err="1" smtClean="0"/>
              <a:t>Queen</a:t>
            </a:r>
            <a:r>
              <a:rPr lang="sk-SK" baseline="0" dirty="0" smtClean="0"/>
              <a:t> - zomrel na AIDS;</a:t>
            </a:r>
          </a:p>
          <a:p>
            <a:r>
              <a:rPr lang="sk-SK" b="1" baseline="0" dirty="0" err="1" smtClean="0"/>
              <a:t>Joselyn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Cano</a:t>
            </a:r>
            <a:r>
              <a:rPr lang="sk-SK" b="1" baseline="0" dirty="0" smtClean="0"/>
              <a:t> – </a:t>
            </a:r>
            <a:r>
              <a:rPr lang="sk-SK" b="0" baseline="0" dirty="0" err="1" smtClean="0"/>
              <a:t>influencerka</a:t>
            </a:r>
            <a:r>
              <a:rPr lang="sk-SK" b="0" baseline="0" dirty="0" smtClean="0"/>
              <a:t> – kvôli modelingu podstúpila množstvo plastických operácií, posledná sa jej stala osudnou a neprebrala sa z narkózy;</a:t>
            </a:r>
          </a:p>
          <a:p>
            <a:r>
              <a:rPr lang="sk-SK" b="1" baseline="0" dirty="0" err="1" smtClean="0"/>
              <a:t>Amy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Winehouse</a:t>
            </a:r>
            <a:r>
              <a:rPr lang="sk-SK" b="1" baseline="0" dirty="0" smtClean="0"/>
              <a:t> </a:t>
            </a:r>
            <a:r>
              <a:rPr lang="sk-SK" baseline="0" dirty="0" smtClean="0"/>
              <a:t>– skvelá </a:t>
            </a:r>
            <a:r>
              <a:rPr lang="sk-SK" baseline="0" dirty="0" err="1" smtClean="0"/>
              <a:t>soulová</a:t>
            </a:r>
            <a:r>
              <a:rPr lang="sk-SK" baseline="0" dirty="0" smtClean="0"/>
              <a:t> a jazzová speváčka – zomrela v dôsledku predávkovania sa a otravy alkoholom; </a:t>
            </a:r>
          </a:p>
          <a:p>
            <a:r>
              <a:rPr lang="sk-SK" b="1" baseline="0" dirty="0" err="1" smtClean="0"/>
              <a:t>Jimy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Hendrix</a:t>
            </a:r>
            <a:r>
              <a:rPr lang="sk-SK" b="1" baseline="0" dirty="0" smtClean="0"/>
              <a:t> </a:t>
            </a:r>
            <a:r>
              <a:rPr lang="sk-SK" baseline="0" dirty="0" smtClean="0"/>
              <a:t>– výnimočný gitarista – zomrel kvôli predávkovaniu sa liekmi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baseline="0" dirty="0" smtClean="0"/>
              <a:t>Kurt </a:t>
            </a:r>
            <a:r>
              <a:rPr lang="sk-SK" b="1" baseline="0" dirty="0" err="1" smtClean="0"/>
              <a:t>Cobain</a:t>
            </a:r>
            <a:r>
              <a:rPr lang="sk-SK" b="1" baseline="0" dirty="0" smtClean="0"/>
              <a:t> </a:t>
            </a:r>
            <a:r>
              <a:rPr lang="sk-SK" baseline="0" dirty="0" smtClean="0"/>
              <a:t>– </a:t>
            </a:r>
            <a:r>
              <a:rPr lang="sk-SK" baseline="0" dirty="0" err="1" smtClean="0"/>
              <a:t>frontman</a:t>
            </a:r>
            <a:r>
              <a:rPr lang="sk-SK" baseline="0" dirty="0" smtClean="0"/>
              <a:t> skupiny </a:t>
            </a:r>
            <a:r>
              <a:rPr lang="sk-SK" baseline="0" dirty="0" err="1" smtClean="0"/>
              <a:t>Nirvana</a:t>
            </a:r>
            <a:r>
              <a:rPr lang="sk-SK" baseline="0" dirty="0" smtClean="0"/>
              <a:t> – zastrelil sa;</a:t>
            </a:r>
          </a:p>
          <a:p>
            <a:r>
              <a:rPr lang="sk-SK" b="1" baseline="0" dirty="0" err="1" smtClean="0"/>
              <a:t>Christine</a:t>
            </a:r>
            <a:r>
              <a:rPr lang="sk-SK" b="1" baseline="0" dirty="0" smtClean="0"/>
              <a:t> Dolce </a:t>
            </a:r>
            <a:r>
              <a:rPr lang="sk-SK" baseline="0" dirty="0" smtClean="0"/>
              <a:t>– </a:t>
            </a:r>
            <a:r>
              <a:rPr lang="sk-SK" baseline="0" dirty="0" err="1" smtClean="0"/>
              <a:t>influencerka</a:t>
            </a:r>
            <a:r>
              <a:rPr lang="sk-SK" baseline="0" dirty="0" smtClean="0"/>
              <a:t> a hviezda siete </a:t>
            </a:r>
            <a:r>
              <a:rPr lang="sk-SK" baseline="0" dirty="0" err="1" smtClean="0"/>
              <a:t>Myspace</a:t>
            </a:r>
            <a:r>
              <a:rPr lang="sk-SK" baseline="0" dirty="0" smtClean="0"/>
              <a:t> – otrávila sa a alkoholom;</a:t>
            </a:r>
          </a:p>
          <a:p>
            <a:r>
              <a:rPr lang="sk-SK" b="1" baseline="0" dirty="0" err="1" smtClean="0"/>
              <a:t>Avici</a:t>
            </a:r>
            <a:r>
              <a:rPr lang="sk-SK" baseline="0" dirty="0" smtClean="0"/>
              <a:t> – výnimočný talent na DJ scéne – spáchal samovraždu v hotelovej izbe;</a:t>
            </a:r>
          </a:p>
          <a:p>
            <a:endParaRPr lang="sk-SK" baseline="0" dirty="0" smtClean="0"/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Ich spôsob života bol odlišný, jedno však mali spoločné – vylúčili z neho Boha a jeho miesto prenechali iným veciam – peniaze, sláva, rozkoš, vplyv,... </a:t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Človek môže byť šťastný alebo s Bohom alebo nie. </a:t>
            </a:r>
            <a:endParaRPr lang="sk-SK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9BF57-38DA-4574-892F-531C5A87C949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Bol si stvorený,</a:t>
            </a:r>
            <a:r>
              <a:rPr lang="sk-SK" b="1" baseline="0" dirty="0" smtClean="0"/>
              <a:t> aby si žil </a:t>
            </a:r>
            <a:r>
              <a:rPr lang="sk-SK" b="0" baseline="0" dirty="0" smtClean="0"/>
              <a:t>– n</a:t>
            </a:r>
            <a:r>
              <a:rPr lang="sk-SK" baseline="0" dirty="0" smtClean="0"/>
              <a:t>ie však iba pre seba, pre svoje potešenie. Tvoj život má byť darom pre druhých. </a:t>
            </a:r>
            <a:br>
              <a:rPr lang="sk-SK" baseline="0" dirty="0" smtClean="0"/>
            </a:br>
            <a:r>
              <a:rPr lang="sk-SK" baseline="0" dirty="0" smtClean="0"/>
              <a:t>Pamätaj si, že hriech ťa bude smerovať k sebe, k odlúčeniu od ostatných. Hriech ti zakryje oči, aby si nevidel ostatných, ich bolesti, ich ťažkosti, ich potreby, v ktorých im môžeš pomôcť. Hriech zotročuje, oberá ťa o silu, skutočných priateľov, vezme ti všetku radosť i slobodu. V prvej chvíli sa ti môže zdať, že klamstvo, krádež, podvod, nečistota alebo čokoľvek, čo nie je od Boha, ti ponúka nejaký zisk. Avšak nikdy ti to neprinesie ozajstnú radosť a napokon sa všetko obráti proti tebe. </a:t>
            </a:r>
            <a:r>
              <a:rPr lang="sk-SK" b="1" baseline="0" dirty="0" smtClean="0"/>
              <a:t>Hriech je vo svojej podstate deštrukciou človeka, </a:t>
            </a:r>
            <a:r>
              <a:rPr lang="sk-SK" b="0" baseline="0" dirty="0" smtClean="0"/>
              <a:t>a preto </a:t>
            </a:r>
            <a:r>
              <a:rPr lang="sk-SK" b="0" baseline="0" smtClean="0"/>
              <a:t>ťa nikdy </a:t>
            </a:r>
            <a:r>
              <a:rPr lang="sk-SK" b="0" baseline="0" dirty="0" smtClean="0"/>
              <a:t>ničím nemôže obohatiť. Zažil to Adam s Evou, zažívame to my a zažil to každý človek, ktorý podľahol jeho nástrahám. Je načase s ním skoncovať a zaujať voči nemu nekompromisný postoj. </a:t>
            </a:r>
            <a:r>
              <a:rPr lang="sk-SK" baseline="0" dirty="0" smtClean="0"/>
              <a:t/>
            </a:r>
            <a:br>
              <a:rPr lang="sk-SK" baseline="0" dirty="0" smtClean="0"/>
            </a:br>
            <a:r>
              <a:rPr lang="sk-SK" b="1" baseline="0" dirty="0" smtClean="0"/>
              <a:t>Buď slobodný a vždy si vyber slobodu – Boha.</a:t>
            </a: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1668F-0DED-4521-8AFD-708348E4AA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5FA9-8E00-48D6-AC60-8BE5E9415074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9DA6-C6A6-4091-A8D2-641778BB0F1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5FF8-8FF1-4991-B7D2-EE19367C7E6A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5558-4449-4ADF-919D-7FBFA3287B5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E010-6EEA-4625-8880-8B7E8644EEB2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BAA0-3565-4D5A-95EB-A3E5FD637E0B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68B7-B76F-4E51-BD10-74F88CA5D1F6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29EA-6088-4FC4-95ED-1A9E7ED76D8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DB45-3318-4F82-82FE-CDF51AB8F6F7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2660-EB68-4208-8E93-3B3C305B76A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CA48-4E16-49B6-A4F6-133116105D41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9E48-6260-451C-8083-B2217D76E63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0948-A453-4A77-A057-68C325988071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B10F-4715-4819-8B67-0C9B9E8F078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38AA-7DA0-41D9-B026-DBD49E82EDDC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308B-C629-40E4-AA7A-962C76FC787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8878-DF36-4829-A319-758EFC992758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EAC4-5DBB-4220-BE5A-C7ED5D83253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CC43-8209-4F5F-9549-61B8775134E6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1DA3-36D6-4A18-AE0E-7276DCEF022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E7D5-2851-4929-9651-78CDD349F510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7C44-3D9F-4D4C-97D3-9D08326CF58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sk-SK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sk-SK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59AB401-7B46-48E7-8CEA-BE31775E53F4}" type="datetimeFigureOut">
              <a:rPr lang="sk-SK"/>
              <a:pPr>
                <a:defRPr/>
              </a:pPr>
              <a:t>6. 9. 2024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CBC1656-6259-4FD1-A200-78EB9BC2710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nding Freedom from the Bondage of Sin — Christy Mitropoulos Minist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1430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-642974" y="571480"/>
            <a:ext cx="42148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Čas skoncovať </a:t>
            </a:r>
            <a:br>
              <a:rPr lang="sk-SK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sk-SK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s hriechom a jeho kompromismi</a:t>
            </a:r>
            <a:endParaRPr lang="sk-SK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sk-SK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  <p:pic>
        <p:nvPicPr>
          <p:cNvPr id="4" name="Obrázok 4" descr="logo3-01 - menší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7286644" y="5500702"/>
            <a:ext cx="1071570" cy="8931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allpaper nature, sunrise, waterfall, morning images for desktop, section  пейзажи - download"/>
          <p:cNvPicPr>
            <a:picLocks noChangeAspect="1" noChangeArrowheads="1"/>
          </p:cNvPicPr>
          <p:nvPr/>
        </p:nvPicPr>
        <p:blipFill>
          <a:blip r:embed="rId3">
            <a:lum bright="20000" contrast="-10000"/>
          </a:blip>
          <a:srcRect/>
          <a:stretch>
            <a:fillRect/>
          </a:stretch>
        </p:blipFill>
        <p:spPr bwMode="auto">
          <a:xfrm>
            <a:off x="-1455281" y="0"/>
            <a:ext cx="11082733" cy="707231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357522" y="0"/>
            <a:ext cx="57864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 Boh videl všetko, čo urobil, a hľa, bolo to veľmi dobré. </a:t>
            </a:r>
          </a:p>
          <a:p>
            <a:pPr algn="r"/>
            <a:r>
              <a:rPr lang="sk-SK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1, 31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utlacani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329142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Braced For Impact Quotes About Should Have. QuotesGram"/>
          <p:cNvPicPr>
            <a:picLocks noChangeAspect="1" noChangeArrowheads="1"/>
          </p:cNvPicPr>
          <p:nvPr/>
        </p:nvPicPr>
        <p:blipFill>
          <a:blip r:embed="rId4">
            <a:grayscl/>
            <a:lum bright="20000"/>
          </a:blip>
          <a:srcRect/>
          <a:stretch>
            <a:fillRect/>
          </a:stretch>
        </p:blipFill>
        <p:spPr bwMode="auto">
          <a:xfrm>
            <a:off x="2076253" y="1714487"/>
            <a:ext cx="5138953" cy="340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Photo of drowned Syrian child among images that shook the world | Al  Arabiya English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20726" r="9126"/>
          <a:stretch>
            <a:fillRect/>
          </a:stretch>
        </p:blipFill>
        <p:spPr bwMode="auto">
          <a:xfrm>
            <a:off x="5786445" y="4143380"/>
            <a:ext cx="3386027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hlad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tretch>
            <a:fillRect/>
          </a:stretch>
        </p:blipFill>
        <p:spPr>
          <a:xfrm>
            <a:off x="0" y="433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war.jpg"/>
          <p:cNvPicPr>
            <a:picLocks noChangeAspect="1"/>
          </p:cNvPicPr>
          <p:nvPr/>
        </p:nvPicPr>
        <p:blipFill>
          <a:blip r:embed="rId7" cstate="print">
            <a:grayscl/>
            <a:lum bright="20000"/>
          </a:blip>
          <a:stretch>
            <a:fillRect/>
          </a:stretch>
        </p:blipFill>
        <p:spPr>
          <a:xfrm>
            <a:off x="5781166" y="0"/>
            <a:ext cx="329142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142844" y="1785926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útlak</a:t>
            </a:r>
            <a:endParaRPr lang="sk-SK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643834" y="1643050"/>
            <a:ext cx="1339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vojny</a:t>
            </a:r>
            <a:endParaRPr lang="sk-SK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42844" y="6150114"/>
            <a:ext cx="111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hlad</a:t>
            </a:r>
            <a:endParaRPr lang="sk-SK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71736" y="3857628"/>
            <a:ext cx="4300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utrpenie nevinných</a:t>
            </a:r>
            <a:endParaRPr lang="sk-SK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BlokTextu 8"/>
          <p:cNvSpPr txBox="1"/>
          <p:nvPr/>
        </p:nvSpPr>
        <p:spPr>
          <a:xfrm>
            <a:off x="6000760" y="5929330"/>
            <a:ext cx="2840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ľahostajnosť</a:t>
            </a:r>
            <a:endParaRPr lang="sk-SK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rk Encounter on Twitter: &quot;Adam and Eve walked with God in the Garden of  Eden. 👫 https://t.co/v8tF5puXUA&quot; / Twitter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143108" y="-285776"/>
            <a:ext cx="7358114" cy="735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3"/>
          <p:cNvSpPr txBox="1"/>
          <p:nvPr/>
        </p:nvSpPr>
        <p:spPr>
          <a:xfrm>
            <a:off x="214282" y="0"/>
            <a:ext cx="4000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Božie </a:t>
            </a:r>
          </a:p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veľdielo</a:t>
            </a:r>
          </a:p>
          <a:p>
            <a:pPr algn="ctr"/>
            <a:endParaRPr lang="sk-SK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ČLOVEK</a:t>
            </a:r>
            <a:endParaRPr 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ВЫ чувствуете, в последнее время, как эта змея – Политика... пытается  влезть в ваши мозги и замарать все ваши светлые, комфортные и красивые  мысли???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-214346" y="-256488"/>
            <a:ext cx="5214974" cy="875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>
            <a:off x="5143504" y="642918"/>
            <a:ext cx="4000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Jed</a:t>
            </a:r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 strom </a:t>
            </a:r>
            <a:b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jed</a:t>
            </a:r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katastrofa</a:t>
            </a:r>
            <a:endParaRPr 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>
            <a:normAutofit/>
          </a:bodyPr>
          <a:lstStyle/>
          <a:p>
            <a:r>
              <a:rPr lang="sk-SK" sz="4800" b="1" dirty="0" smtClean="0"/>
              <a:t>Hriech</a:t>
            </a:r>
            <a:endParaRPr lang="sk-SK" sz="4800" b="1" dirty="0"/>
          </a:p>
        </p:txBody>
      </p:sp>
      <p:pic>
        <p:nvPicPr>
          <p:cNvPr id="8194" name="Picture 2" descr="Image gallery for The Seventh Seal - FilmAffinity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525035" cy="7143776"/>
          </a:xfrm>
          <a:prstGeom prst="rect">
            <a:avLst/>
          </a:prstGeom>
          <a:noFill/>
        </p:spPr>
      </p:pic>
      <p:pic>
        <p:nvPicPr>
          <p:cNvPr id="8196" name="Picture 4" descr="Dark Face Wallpaper and Background Image | 1600x120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0000" contrast="10000"/>
          </a:blip>
          <a:srcRect r="20455"/>
          <a:stretch>
            <a:fillRect/>
          </a:stretch>
        </p:blipFill>
        <p:spPr bwMode="auto">
          <a:xfrm>
            <a:off x="-32" y="0"/>
            <a:ext cx="5000660" cy="471490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14282" y="5214950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Keď si myslíš, že ho máš </a:t>
            </a:r>
            <a:br>
              <a:rPr lang="sk-SK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</a:br>
            <a:r>
              <a:rPr lang="sk-SK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pod kontrolu, </a:t>
            </a:r>
          </a:p>
          <a:p>
            <a:r>
              <a:rPr lang="sk-SK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zanechá ťa opusteného </a:t>
            </a:r>
            <a:br>
              <a:rPr lang="sk-SK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</a:br>
            <a:r>
              <a:rPr lang="sk-SK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a vo veľkých problémoch </a:t>
            </a:r>
            <a:endParaRPr lang="sk-SK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aae205b93223115aaf5eabc005251e2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855773" y="1071546"/>
            <a:ext cx="207372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 descr="Axa7jHIBT9_98rDdDmCb2A-Amy-Winehouse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5214942" y="3071810"/>
            <a:ext cx="293733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 descr="article-2066312-0EF20B4900000578-825_306x423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5000628" y="928670"/>
            <a:ext cx="1771936" cy="234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 descr="whitney-houston-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1071546"/>
            <a:ext cx="2357454" cy="173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ek 15" descr="MarilynMonro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785926"/>
            <a:ext cx="1928826" cy="23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 descr="Nirvana-Kurt-Cobain-630x420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tretch>
            <a:fillRect/>
          </a:stretch>
        </p:blipFill>
        <p:spPr>
          <a:xfrm>
            <a:off x="2000232" y="5000636"/>
            <a:ext cx="2428892" cy="161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ázek 17" descr="images (1).jpg"/>
          <p:cNvPicPr>
            <a:picLocks noChangeAspect="1"/>
          </p:cNvPicPr>
          <p:nvPr/>
        </p:nvPicPr>
        <p:blipFill>
          <a:blip r:embed="rId9" cstate="print">
            <a:lum bright="20000"/>
          </a:blip>
          <a:stretch>
            <a:fillRect/>
          </a:stretch>
        </p:blipFill>
        <p:spPr>
          <a:xfrm>
            <a:off x="357158" y="4143380"/>
            <a:ext cx="1656654" cy="246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sk-SK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Keď sa život zmení na slávu bez Boha...</a:t>
            </a:r>
            <a:r>
              <a:rPr lang="sk-SK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sk-SK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úvisiaci obrázo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4714884"/>
            <a:ext cx="243538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Avicii – Wikipedie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/>
          <a:stretch>
            <a:fillRect/>
          </a:stretch>
        </p:blipFill>
        <p:spPr bwMode="auto">
          <a:xfrm>
            <a:off x="7286644" y="4397551"/>
            <a:ext cx="1643074" cy="224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on dos mujeres! Joselyn Cano presume tremenda sesión de fotos"/>
          <p:cNvPicPr>
            <a:picLocks noChangeAspect="1" noChangeArrowheads="1"/>
          </p:cNvPicPr>
          <p:nvPr/>
        </p:nvPicPr>
        <p:blipFill>
          <a:blip r:embed="rId1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2285984" y="2817967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It is for freedom that Christ has set us free!"/>
          <p:cNvPicPr>
            <a:picLocks noChangeAspect="1" noChangeArrowheads="1"/>
          </p:cNvPicPr>
          <p:nvPr/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0" y="-71462"/>
            <a:ext cx="10986533" cy="6929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/>
          <a:lstStyle/>
          <a:p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Otázky na reflexiu </a:t>
            </a:r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(do skupiniek):</a:t>
            </a:r>
            <a:r>
              <a:rPr lang="sk-SK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1. Čo ťa v tejto katechéze zaujalo?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2. Ako by si vysvetlil súvis medzi hriechom a utrpením človeka, sveta,...?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3. Aké sú dnes podľa teba najväčšie pokušenia ľudí?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4. Čo je dnes podľa teba najväčším zlom vo svete? Odkiaľ sa to zlo vzalo?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5. Súhlasíš s myšlienkou, že najväčším úskokom diabla dnes je presvedčiť ľudí, že neexistuje?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6. Aký je podľa teba najlepší liek na pokušenie a na hriech?</a:t>
            </a:r>
            <a:br>
              <a:rPr lang="sk-SK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sk-SK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/>
            </a:r>
            <a:br>
              <a:rPr lang="sk-SK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endParaRPr lang="sk-SK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5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ks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784</Words>
  <Application>Microsoft Office PowerPoint</Application>
  <PresentationFormat>Předvádění na obrazovce (4:3)</PresentationFormat>
  <Paragraphs>62</Paragraphs>
  <Slides>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Hriech</vt:lpstr>
      <vt:lpstr>Keď sa život zmení na slávu bez Boha... </vt:lpstr>
      <vt:lpstr>Prezentace aplikace PowerPoint</vt:lpstr>
      <vt:lpstr>Otázky na reflexiu (do skupiniek):  1. Čo ťa v tejto katechéze zaujalo?  2. Ako by si vysvetlil súvis medzi hriechom a utrpením človeka, sveta,...?  3. Aké sú dnes podľa teba najväčšie pokušenia ľudí?  4. Čo je dnes podľa teba najväčším zlom vo svete? Odkiaľ sa to zlo vzalo?  5. Súhlasíš s myšlienkou, že najväčším úskokom diabla dnes je presvedčiť ľudí, že neexistuje?  6. Aký je podľa teba najlepší liek na pokušenie a na hriech?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</dc:title>
  <dc:creator>Microsoft Office User</dc:creator>
  <cp:lastModifiedBy>DKU_DANO</cp:lastModifiedBy>
  <cp:revision>197</cp:revision>
  <dcterms:created xsi:type="dcterms:W3CDTF">2016-06-18T07:05:18Z</dcterms:created>
  <dcterms:modified xsi:type="dcterms:W3CDTF">2024-09-06T07:42:36Z</dcterms:modified>
</cp:coreProperties>
</file>