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70" r:id="rId2"/>
    <p:sldId id="271" r:id="rId3"/>
    <p:sldId id="262" r:id="rId4"/>
    <p:sldId id="261" r:id="rId5"/>
    <p:sldId id="264" r:id="rId6"/>
    <p:sldId id="272" r:id="rId7"/>
    <p:sldId id="269" r:id="rId8"/>
  </p:sldIdLst>
  <p:sldSz cx="9144000" cy="6858000" type="screen4x3"/>
  <p:notesSz cx="6858000" cy="9144000"/>
  <p:defaultTextStyle>
    <a:defPPr>
      <a:defRPr lang="sk-SK"/>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3575A"/>
    <a:srgbClr val="71BF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59" autoAdjust="0"/>
    <p:restoredTop sz="69191" autoAdjust="0"/>
  </p:normalViewPr>
  <p:slideViewPr>
    <p:cSldViewPr>
      <p:cViewPr>
        <p:scale>
          <a:sx n="70" d="100"/>
          <a:sy n="70" d="100"/>
        </p:scale>
        <p:origin x="-1716" y="66"/>
      </p:cViewPr>
      <p:guideLst>
        <p:guide orient="horz" pos="2160"/>
        <p:guide pos="2880"/>
      </p:guideLst>
    </p:cSldViewPr>
  </p:slideViewPr>
  <p:outlineViewPr>
    <p:cViewPr>
      <p:scale>
        <a:sx n="33" d="100"/>
        <a:sy n="33" d="100"/>
      </p:scale>
      <p:origin x="0" y="0"/>
    </p:cViewPr>
  </p:outlineViewPr>
  <p:notesTextViewPr>
    <p:cViewPr>
      <p:scale>
        <a:sx n="1" d="1"/>
        <a:sy n="1" d="1"/>
      </p:scale>
      <p:origin x="0" y="2046"/>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cs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cs typeface="Arial" pitchFamily="34" charset="0"/>
              </a:defRPr>
            </a:lvl1pPr>
          </a:lstStyle>
          <a:p>
            <a:pPr>
              <a:defRPr/>
            </a:pPr>
            <a:fld id="{43114FDD-3112-48E9-BB3D-E76530D56B95}" type="datetimeFigureOut">
              <a:rPr lang="en-US"/>
              <a:pPr>
                <a:defRPr/>
              </a:pPr>
              <a:t>9/10/2024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00550"/>
            <a:ext cx="5486400" cy="3600450"/>
          </a:xfrm>
          <a:prstGeom prst="rect">
            <a:avLst/>
          </a:prstGeom>
        </p:spPr>
        <p:txBody>
          <a:bodyPr vert="horz" wrap="square" lIns="91440" tIns="45720" rIns="91440" bIns="45720" numCol="1" anchor="t" anchorCtr="0" compatLnSpc="1">
            <a:prstTxWarp prst="textNoShape">
              <a:avLst/>
            </a:prstTxWarp>
          </a:bodyPr>
          <a:lstStyle/>
          <a:p>
            <a:pPr lvl="0"/>
            <a:r>
              <a:rPr lang="sk-SK" noProof="0" smtClean="0"/>
              <a:t>Click to edit Master text styles</a:t>
            </a:r>
          </a:p>
          <a:p>
            <a:pPr lvl="1"/>
            <a:r>
              <a:rPr lang="sk-SK" noProof="0" smtClean="0"/>
              <a:t>Second level</a:t>
            </a:r>
          </a:p>
          <a:p>
            <a:pPr lvl="2"/>
            <a:r>
              <a:rPr lang="sk-SK" noProof="0" smtClean="0"/>
              <a:t>Third level</a:t>
            </a:r>
          </a:p>
          <a:p>
            <a:pPr lvl="3"/>
            <a:r>
              <a:rPr lang="sk-SK" noProof="0" smtClean="0"/>
              <a:t>Fourth level</a:t>
            </a:r>
          </a:p>
          <a:p>
            <a:pPr lvl="4"/>
            <a:r>
              <a:rPr lang="sk-SK" noProof="0" smtClean="0"/>
              <a:t>Fifth level</a:t>
            </a:r>
            <a:endParaRPr lang="en-US" noProof="0" smtClean="0"/>
          </a:p>
        </p:txBody>
      </p:sp>
      <p:sp>
        <p:nvSpPr>
          <p:cNvPr id="6" name="Footer Placeholder 5"/>
          <p:cNvSpPr>
            <a:spLocks noGrp="1"/>
          </p:cNvSpPr>
          <p:nvPr>
            <p:ph type="ftr" sz="quarter" idx="4"/>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cs typeface="Arial" pitchFamily="34" charset="0"/>
              </a:defRPr>
            </a:lvl1pPr>
          </a:lstStyle>
          <a:p>
            <a:pPr>
              <a:defRPr/>
            </a:pPr>
            <a:fld id="{A4A1668F-0DED-4521-8AFD-708348E4AAD6}" type="slidenum">
              <a:rPr lang="en-US"/>
              <a:pPr>
                <a:defRPr/>
              </a:pPr>
              <a:t>‹#›</a:t>
            </a:fld>
            <a:endParaRPr lang="en-US"/>
          </a:p>
        </p:txBody>
      </p:sp>
    </p:spTree>
    <p:extLst>
      <p:ext uri="{BB962C8B-B14F-4D97-AF65-F5344CB8AC3E}">
        <p14:creationId xmlns:p14="http://schemas.microsoft.com/office/powerpoint/2010/main" val="6123531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4A1668F-0DED-4521-8AFD-708348E4AAD6}" type="slidenum">
              <a:rPr lang="en-US" smtClean="0"/>
              <a:pPr>
                <a:defRPr/>
              </a:pPr>
              <a:t>1</a:t>
            </a:fld>
            <a:endParaRPr lang="en-US"/>
          </a:p>
        </p:txBody>
      </p:sp>
    </p:spTree>
    <p:extLst>
      <p:ext uri="{BB962C8B-B14F-4D97-AF65-F5344CB8AC3E}">
        <p14:creationId xmlns:p14="http://schemas.microsoft.com/office/powerpoint/2010/main" val="530788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sk-SK" sz="1200" kern="1200" dirty="0" smtClean="0">
                <a:solidFill>
                  <a:schemeClr val="tx1"/>
                </a:solidFill>
                <a:latin typeface="+mn-lt"/>
                <a:ea typeface="+mn-ea"/>
                <a:cs typeface="+mn-cs"/>
              </a:rPr>
              <a:t>Na minulom stretnutí </a:t>
            </a:r>
            <a:r>
              <a:rPr lang="sk-SK" sz="1200" kern="1200" baseline="0" dirty="0" smtClean="0">
                <a:solidFill>
                  <a:schemeClr val="tx1"/>
                </a:solidFill>
                <a:latin typeface="+mn-lt"/>
                <a:ea typeface="+mn-ea"/>
                <a:cs typeface="+mn-cs"/>
              </a:rPr>
              <a:t>sme hovorili o hriechu a jeho ničivých dôsledkoch. Dnes sa trochu hlbšie pozrieme na niečo, čo s touto témou veľmi úzko súvisí. Je to liek na hriech a niečo dôležité pre celý náš život. Je to </a:t>
            </a:r>
            <a:r>
              <a:rPr lang="sk-SK" sz="1200" b="1" kern="1200" baseline="0" dirty="0" smtClean="0">
                <a:solidFill>
                  <a:schemeClr val="tx1"/>
                </a:solidFill>
                <a:latin typeface="+mn-lt"/>
                <a:ea typeface="+mn-ea"/>
                <a:cs typeface="+mn-cs"/>
              </a:rPr>
              <a:t>odpustenie</a:t>
            </a:r>
            <a:r>
              <a:rPr lang="sk-SK" sz="1200" kern="1200" baseline="0" dirty="0" smtClean="0">
                <a:solidFill>
                  <a:schemeClr val="tx1"/>
                </a:solidFill>
                <a:latin typeface="+mn-lt"/>
                <a:ea typeface="+mn-ea"/>
                <a:cs typeface="+mn-cs"/>
              </a:rPr>
              <a:t>.  </a:t>
            </a:r>
          </a:p>
          <a:p>
            <a:endParaRPr lang="sk-SK" sz="1200" kern="1200" dirty="0" smtClean="0">
              <a:solidFill>
                <a:schemeClr val="tx1"/>
              </a:solidFill>
              <a:latin typeface="+mn-lt"/>
              <a:ea typeface="+mn-ea"/>
              <a:cs typeface="+mn-cs"/>
            </a:endParaRPr>
          </a:p>
          <a:p>
            <a:r>
              <a:rPr lang="sk-SK" sz="1200" kern="1200" dirty="0" smtClean="0">
                <a:solidFill>
                  <a:schemeClr val="tx1"/>
                </a:solidFill>
                <a:latin typeface="+mn-lt"/>
                <a:ea typeface="+mn-ea"/>
                <a:cs typeface="+mn-cs"/>
              </a:rPr>
              <a:t>Odpustenie je ohromná vec. </a:t>
            </a:r>
            <a:r>
              <a:rPr lang="sk-SK" sz="1200" kern="1200" dirty="0" err="1" smtClean="0">
                <a:solidFill>
                  <a:schemeClr val="tx1"/>
                </a:solidFill>
                <a:latin typeface="+mn-lt"/>
                <a:ea typeface="+mn-ea"/>
                <a:cs typeface="+mn-cs"/>
              </a:rPr>
              <a:t>Mahátma</a:t>
            </a:r>
            <a:r>
              <a:rPr lang="sk-SK" sz="1200" kern="1200" dirty="0" smtClean="0">
                <a:solidFill>
                  <a:schemeClr val="tx1"/>
                </a:solidFill>
                <a:latin typeface="+mn-lt"/>
                <a:ea typeface="+mn-ea"/>
                <a:cs typeface="+mn-cs"/>
              </a:rPr>
              <a:t> </a:t>
            </a:r>
            <a:r>
              <a:rPr lang="sk-SK" sz="1200" kern="1200" dirty="0" err="1" smtClean="0">
                <a:solidFill>
                  <a:schemeClr val="tx1"/>
                </a:solidFill>
                <a:latin typeface="+mn-lt"/>
                <a:ea typeface="+mn-ea"/>
                <a:cs typeface="+mn-cs"/>
              </a:rPr>
              <a:t>Gandhí</a:t>
            </a:r>
            <a:r>
              <a:rPr lang="sk-SK" sz="1200" kern="1200" dirty="0" smtClean="0">
                <a:solidFill>
                  <a:schemeClr val="tx1"/>
                </a:solidFill>
                <a:latin typeface="+mn-lt"/>
                <a:ea typeface="+mn-ea"/>
                <a:cs typeface="+mn-cs"/>
              </a:rPr>
              <a:t>, veľký bojovník za nezávislosť a zmierenie Indie v minulom storočí povedal, </a:t>
            </a:r>
            <a:r>
              <a:rPr lang="sk-SK" sz="1200" i="0" kern="1200" dirty="0" smtClean="0">
                <a:solidFill>
                  <a:schemeClr val="tx1"/>
                </a:solidFill>
                <a:latin typeface="+mn-lt"/>
                <a:ea typeface="+mn-ea"/>
                <a:cs typeface="+mn-cs"/>
              </a:rPr>
              <a:t>že </a:t>
            </a:r>
            <a:r>
              <a:rPr lang="sk-SK" sz="1200" b="1" i="0" kern="1200" dirty="0" smtClean="0">
                <a:solidFill>
                  <a:schemeClr val="tx1"/>
                </a:solidFill>
                <a:latin typeface="+mn-lt"/>
                <a:ea typeface="+mn-ea"/>
                <a:cs typeface="+mn-cs"/>
              </a:rPr>
              <a:t>„</a:t>
            </a:r>
            <a:r>
              <a:rPr lang="sk-SK" sz="1200" b="1" i="1" kern="1200" dirty="0" smtClean="0">
                <a:solidFill>
                  <a:schemeClr val="tx1"/>
                </a:solidFill>
                <a:latin typeface="+mn-lt"/>
                <a:ea typeface="+mn-ea"/>
                <a:cs typeface="+mn-cs"/>
              </a:rPr>
              <a:t>odpúšťanie je vlastnosťou silných, pretože slabosi nedokážu odpúšťať.</a:t>
            </a:r>
            <a:r>
              <a:rPr lang="sk-SK" sz="1200" i="1" kern="1200" dirty="0" smtClean="0">
                <a:solidFill>
                  <a:schemeClr val="tx1"/>
                </a:solidFill>
                <a:latin typeface="+mn-lt"/>
                <a:ea typeface="+mn-ea"/>
                <a:cs typeface="+mn-cs"/>
              </a:rPr>
              <a:t>“ </a:t>
            </a:r>
            <a:r>
              <a:rPr lang="sk-SK" sz="1200" b="0" kern="1200" dirty="0" smtClean="0">
                <a:solidFill>
                  <a:schemeClr val="tx1"/>
                </a:solidFill>
                <a:latin typeface="+mn-lt"/>
                <a:ea typeface="+mn-ea"/>
                <a:cs typeface="+mn-cs"/>
              </a:rPr>
              <a:t>Čo ale </a:t>
            </a:r>
            <a:r>
              <a:rPr lang="sk-SK" sz="1200" b="1" kern="1200" dirty="0" smtClean="0">
                <a:solidFill>
                  <a:schemeClr val="tx1"/>
                </a:solidFill>
                <a:latin typeface="+mn-lt"/>
                <a:ea typeface="+mn-ea"/>
                <a:cs typeface="+mn-cs"/>
              </a:rPr>
              <a:t>znamená odpustiť?</a:t>
            </a:r>
            <a:endParaRPr lang="sk-SK" sz="1200" kern="1200" dirty="0" smtClean="0">
              <a:solidFill>
                <a:schemeClr val="tx1"/>
              </a:solidFill>
              <a:latin typeface="+mn-lt"/>
              <a:ea typeface="+mn-ea"/>
              <a:cs typeface="+mn-cs"/>
            </a:endParaRPr>
          </a:p>
          <a:p>
            <a:r>
              <a:rPr lang="sk-SK" sz="1200" kern="1200" dirty="0" smtClean="0">
                <a:solidFill>
                  <a:schemeClr val="tx1"/>
                </a:solidFill>
                <a:latin typeface="+mn-lt"/>
                <a:ea typeface="+mn-ea"/>
                <a:cs typeface="+mn-cs"/>
              </a:rPr>
              <a:t>V časoch občianskej vojny v Španielsku, ktorá prebiehala v rokoch pred 2. svetovou vojnou, sa odohrala udalosť, ktorá nám dáva možnosť pochopiť, čo znamená odpustiť. Červené vojsko znesväcovalo kostoly, zapaľovalo dediny a vyvražďovalo kňazov. Aj národniari bojovali s veľkou urputnosťou, Keď raz národniari čistili istú dedinu od nepriateľov, našli tam ležať umierajúceho vojaka zo strany nepriateľov. Keď sa k nemu priblížili, vojak jachtavým hlasom prosil, aby k nemu zavolali kňaza. Vzbudil sa v nich súcit a rozhodli sa, že mu naposledy vyhovejú. Zavolali kňaza, ktorý pristúpil k lôžku umierajúceho. Po dlhšej chvíli podišiel kňaz k vojakom a vravel im: </a:t>
            </a:r>
            <a:r>
              <a:rPr lang="sk-SK" sz="1200" i="1" kern="1200" dirty="0" smtClean="0">
                <a:solidFill>
                  <a:schemeClr val="tx1"/>
                </a:solidFill>
                <a:latin typeface="+mn-lt"/>
                <a:ea typeface="+mn-ea"/>
                <a:cs typeface="+mn-cs"/>
              </a:rPr>
              <a:t>„Už je dobre, dostal rozhrešenie a môže pokojne odísť k Bohu.“ </a:t>
            </a:r>
            <a:r>
              <a:rPr lang="sk-SK" sz="1200" kern="1200" dirty="0" smtClean="0">
                <a:solidFill>
                  <a:schemeClr val="tx1"/>
                </a:solidFill>
                <a:latin typeface="+mn-lt"/>
                <a:ea typeface="+mn-ea"/>
                <a:cs typeface="+mn-cs"/>
              </a:rPr>
              <a:t>Tvár kňaza bola veľmi skľúčená a na jeho čele viseli kvapky potu. Potom sa vojaci vrátili späť k umierajúcemu. Z jeho úst dookola zaznievali slová údivu: </a:t>
            </a:r>
            <a:r>
              <a:rPr lang="sk-SK" sz="1200" i="1" kern="1200" dirty="0" smtClean="0">
                <a:solidFill>
                  <a:schemeClr val="tx1"/>
                </a:solidFill>
                <a:latin typeface="+mn-lt"/>
                <a:ea typeface="+mn-ea"/>
                <a:cs typeface="+mn-cs"/>
              </a:rPr>
              <a:t>„Odpustil mi, on mi odpustil,...“ </a:t>
            </a:r>
            <a:r>
              <a:rPr lang="sk-SK" sz="1200" kern="1200" dirty="0" smtClean="0">
                <a:solidFill>
                  <a:schemeClr val="tx1"/>
                </a:solidFill>
                <a:latin typeface="+mn-lt"/>
                <a:ea typeface="+mn-ea"/>
                <a:cs typeface="+mn-cs"/>
              </a:rPr>
              <a:t>Keď počuli tie slová, jeden z nich mu na to povedal: </a:t>
            </a:r>
            <a:r>
              <a:rPr lang="sk-SK" sz="1200" i="1" kern="1200" dirty="0" smtClean="0">
                <a:solidFill>
                  <a:schemeClr val="tx1"/>
                </a:solidFill>
                <a:latin typeface="+mn-lt"/>
                <a:ea typeface="+mn-ea"/>
                <a:cs typeface="+mn-cs"/>
              </a:rPr>
              <a:t>„No a? Je to jeho práca či nie?“ </a:t>
            </a:r>
            <a:r>
              <a:rPr lang="sk-SK" sz="1200" kern="1200" dirty="0" smtClean="0">
                <a:solidFill>
                  <a:schemeClr val="tx1"/>
                </a:solidFill>
                <a:latin typeface="+mn-lt"/>
                <a:ea typeface="+mn-ea"/>
                <a:cs typeface="+mn-cs"/>
              </a:rPr>
              <a:t>Umierajúci odpovedal: </a:t>
            </a:r>
            <a:r>
              <a:rPr lang="sk-SK" sz="1200" i="1" kern="1200" dirty="0" smtClean="0">
                <a:solidFill>
                  <a:schemeClr val="tx1"/>
                </a:solidFill>
                <a:latin typeface="+mn-lt"/>
                <a:ea typeface="+mn-ea"/>
                <a:cs typeface="+mn-cs"/>
              </a:rPr>
              <a:t>„Ale vy mi nerozumiete. Neviete si predstaviť, koľkých kňazov som zavraždil. Vždy, keď sme prišli niekam do mesta alebo dediny, prvé, čo som hľadal, bola fara a prvého, koho som zabil, bol kňaz. Aj v tejto dedine som hľadal faru, no kňaza som tam nenašiel. Bola tam však jeho matka a otec, a tak som zabil ich. Zabil som mu rodinu a on mi odpustil, rozumiete?“ </a:t>
            </a:r>
          </a:p>
        </p:txBody>
      </p:sp>
      <p:sp>
        <p:nvSpPr>
          <p:cNvPr id="4" name="Zástupný symbol pro číslo snímku 3"/>
          <p:cNvSpPr>
            <a:spLocks noGrp="1"/>
          </p:cNvSpPr>
          <p:nvPr>
            <p:ph type="sldNum" sz="quarter" idx="10"/>
          </p:nvPr>
        </p:nvSpPr>
        <p:spPr/>
        <p:txBody>
          <a:bodyPr/>
          <a:lstStyle/>
          <a:p>
            <a:fld id="{70E9BF57-38DA-4574-892F-531C5A87C949}" type="slidenum">
              <a:rPr lang="sk-SK" smtClean="0"/>
              <a:pPr/>
              <a:t>2</a:t>
            </a:fld>
            <a:endParaRPr lang="sk-SK"/>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k-SK" sz="1200" b="1" kern="1200" dirty="0" smtClean="0">
                <a:solidFill>
                  <a:schemeClr val="tx1"/>
                </a:solidFill>
                <a:effectLst/>
                <a:latin typeface="+mn-lt"/>
                <a:ea typeface="+mn-ea"/>
                <a:cs typeface="+mn-cs"/>
              </a:rPr>
              <a:t>Odpustenie je záležitosťou tvojho rozhodnutia</a:t>
            </a:r>
            <a:r>
              <a:rPr lang="sk-SK" sz="1200" kern="1200" dirty="0" smtClean="0">
                <a:solidFill>
                  <a:schemeClr val="tx1"/>
                </a:solidFill>
                <a:effectLst/>
                <a:latin typeface="+mn-lt"/>
                <a:ea typeface="+mn-ea"/>
                <a:cs typeface="+mn-cs"/>
              </a:rPr>
              <a:t> – určite to nie je vec citov, ale vôle. Skutočne odpustiť môžeš len vtedy, ak chceš, ak</a:t>
            </a:r>
            <a:r>
              <a:rPr lang="sk-SK" sz="1200" kern="1200" baseline="0" dirty="0" smtClean="0">
                <a:solidFill>
                  <a:schemeClr val="tx1"/>
                </a:solidFill>
                <a:effectLst/>
                <a:latin typeface="+mn-lt"/>
                <a:ea typeface="+mn-ea"/>
                <a:cs typeface="+mn-cs"/>
              </a:rPr>
              <a:t> sa</a:t>
            </a:r>
            <a:r>
              <a:rPr lang="sk-SK" sz="1200" kern="1200" dirty="0" smtClean="0">
                <a:solidFill>
                  <a:schemeClr val="tx1"/>
                </a:solidFill>
                <a:effectLst/>
                <a:latin typeface="+mn-lt"/>
                <a:ea typeface="+mn-ea"/>
                <a:cs typeface="+mn-cs"/>
              </a:rPr>
              <a:t> pre to rozhodneš. </a:t>
            </a:r>
          </a:p>
          <a:p>
            <a:r>
              <a:rPr lang="sk-SK" sz="1200" b="1" kern="1200" dirty="0" smtClean="0">
                <a:solidFill>
                  <a:schemeClr val="tx1"/>
                </a:solidFill>
                <a:effectLst/>
                <a:latin typeface="+mn-lt"/>
                <a:ea typeface="+mn-ea"/>
                <a:cs typeface="+mn-cs"/>
              </a:rPr>
              <a:t>Odpustenie niekedy býva ťažké.</a:t>
            </a:r>
            <a:r>
              <a:rPr lang="sk-SK" sz="1200" kern="1200" dirty="0" smtClean="0">
                <a:solidFill>
                  <a:schemeClr val="tx1"/>
                </a:solidFill>
                <a:effectLst/>
                <a:latin typeface="+mn-lt"/>
                <a:ea typeface="+mn-ea"/>
                <a:cs typeface="+mn-cs"/>
              </a:rPr>
              <a:t> Mnoho ľudí odmieta odpustiť tým, ktorí im ublížili, lebo na to jednoducho nemajú dostatok síl alebo si myslia, že by sa tým zabudlo na krivdu, ktorá sa im stala. Zabudnutie však nemusí byť podmienkou odpustenia</a:t>
            </a:r>
            <a:r>
              <a:rPr lang="sk-SK" sz="1200" kern="1200" dirty="0" smtClean="0">
                <a:solidFill>
                  <a:schemeClr val="tx1"/>
                </a:solidFill>
                <a:effectLst/>
                <a:latin typeface="+mn-lt"/>
                <a:ea typeface="+mn-ea"/>
                <a:cs typeface="+mn-cs"/>
              </a:rPr>
              <a:t>. Ak teda niekomu odpustíš, nevymaže</a:t>
            </a:r>
            <a:r>
              <a:rPr lang="sk-SK" sz="1200" kern="1200" baseline="0" dirty="0" smtClean="0">
                <a:solidFill>
                  <a:schemeClr val="tx1"/>
                </a:solidFill>
                <a:effectLst/>
                <a:latin typeface="+mn-lt"/>
                <a:ea typeface="+mn-ea"/>
                <a:cs typeface="+mn-cs"/>
              </a:rPr>
              <a:t> sa ti automaticky aj pamäťová stopa. Spomienky skrátka ostávajú. No s odpustením sa z tejto spomienky odplavuje bolesť a tvoja rana je skrátka uzdravená. Platí to aj opačne. Ak stále cítiš bolesť z niečoho, znamená to, že si buď ešte neodpustil alebo, že si ešte v procese uzdravovania. Na jeho konci už bolesť pominie. </a:t>
            </a:r>
            <a:endParaRPr lang="sk-SK" sz="1200" kern="1200" dirty="0" smtClean="0">
              <a:solidFill>
                <a:schemeClr val="tx1"/>
              </a:solidFill>
              <a:effectLst/>
              <a:latin typeface="+mn-lt"/>
              <a:ea typeface="+mn-ea"/>
              <a:cs typeface="+mn-cs"/>
            </a:endParaRPr>
          </a:p>
          <a:p>
            <a:r>
              <a:rPr lang="sk-SK" sz="1200" b="1" kern="1200" dirty="0" smtClean="0">
                <a:solidFill>
                  <a:schemeClr val="tx1"/>
                </a:solidFill>
                <a:effectLst/>
                <a:latin typeface="+mn-lt"/>
                <a:ea typeface="+mn-ea"/>
                <a:cs typeface="+mn-cs"/>
              </a:rPr>
              <a:t>Odpustenie je ohromným skutkom lásky</a:t>
            </a:r>
            <a:r>
              <a:rPr lang="sk-SK" sz="1200" kern="1200" dirty="0" smtClean="0">
                <a:solidFill>
                  <a:schemeClr val="tx1"/>
                </a:solidFill>
                <a:effectLst/>
                <a:latin typeface="+mn-lt"/>
                <a:ea typeface="+mn-ea"/>
                <a:cs typeface="+mn-cs"/>
              </a:rPr>
              <a:t>, pretože je opakom pomsty. Možno si niekedy myslíme, že pomsta je vecou spravodlivosti, ale tak to nie je. Mnohokrát býva pomsta omnoho tvrdšia ako skutok, ktorý jej predchádzal. Pomsta je v skutočnosti výsledkom nenávisti. Každý, kto sa chce pomstiť, zabudol, že Boh mu odpustil iné, často omnoho horšie veci. Pomsta znamená, že </a:t>
            </a:r>
            <a:r>
              <a:rPr lang="sk-SK" sz="1200" kern="1200" dirty="0" smtClean="0">
                <a:solidFill>
                  <a:schemeClr val="tx1"/>
                </a:solidFill>
                <a:effectLst/>
                <a:latin typeface="+mn-lt"/>
                <a:ea typeface="+mn-ea"/>
                <a:cs typeface="+mn-cs"/>
              </a:rPr>
              <a:t>to chceš vziať </a:t>
            </a:r>
            <a:r>
              <a:rPr lang="sk-SK" sz="1200" kern="1200" dirty="0" smtClean="0">
                <a:solidFill>
                  <a:schemeClr val="tx1"/>
                </a:solidFill>
                <a:effectLst/>
                <a:latin typeface="+mn-lt"/>
                <a:ea typeface="+mn-ea"/>
                <a:cs typeface="+mn-cs"/>
              </a:rPr>
              <a:t>do vlastných rúk, a tým vylučuješ Boha zo svojho života.</a:t>
            </a:r>
          </a:p>
          <a:p>
            <a:r>
              <a:rPr lang="sk-SK" sz="1200" b="1" kern="1200" dirty="0" smtClean="0">
                <a:solidFill>
                  <a:schemeClr val="tx1"/>
                </a:solidFill>
                <a:effectLst/>
                <a:latin typeface="+mn-lt"/>
                <a:ea typeface="+mn-ea"/>
                <a:cs typeface="+mn-cs"/>
              </a:rPr>
              <a:t>Odpustenie je proces.</a:t>
            </a:r>
            <a:r>
              <a:rPr lang="sk-SK" sz="1200" kern="1200" dirty="0" smtClean="0">
                <a:solidFill>
                  <a:schemeClr val="tx1"/>
                </a:solidFill>
                <a:effectLst/>
                <a:latin typeface="+mn-lt"/>
                <a:ea typeface="+mn-ea"/>
                <a:cs typeface="+mn-cs"/>
              </a:rPr>
              <a:t> Niektoré veci sa nedajú odpustiť len tak. Veľké rany si vyžadujú čas na liečenie a proces uzdravovania. Na začiatok tejto cesty možno stačí povedať: </a:t>
            </a:r>
            <a:r>
              <a:rPr lang="sk-SK" sz="1200" b="1" i="1" kern="1200" dirty="0" smtClean="0">
                <a:solidFill>
                  <a:schemeClr val="tx1"/>
                </a:solidFill>
                <a:effectLst/>
                <a:latin typeface="+mn-lt"/>
                <a:ea typeface="+mn-ea"/>
                <a:cs typeface="+mn-cs"/>
              </a:rPr>
              <a:t>„Teraz ešte odpustiť nedokážem, ale raz možno áno. Teraz to nedokážem, ale aspoň </a:t>
            </a:r>
            <a:r>
              <a:rPr lang="sk-SK" sz="1200" b="1" i="1" u="sng" kern="1200" dirty="0" smtClean="0">
                <a:solidFill>
                  <a:schemeClr val="tx1"/>
                </a:solidFill>
                <a:effectLst/>
                <a:latin typeface="+mn-lt"/>
                <a:ea typeface="+mn-ea"/>
                <a:cs typeface="+mn-cs"/>
              </a:rPr>
              <a:t>chcem chcieť </a:t>
            </a:r>
            <a:r>
              <a:rPr lang="sk-SK" sz="1200" b="1" i="1" kern="1200" dirty="0" smtClean="0">
                <a:solidFill>
                  <a:schemeClr val="tx1"/>
                </a:solidFill>
                <a:effectLst/>
                <a:latin typeface="+mn-lt"/>
                <a:ea typeface="+mn-ea"/>
                <a:cs typeface="+mn-cs"/>
              </a:rPr>
              <a:t>odpustiť</a:t>
            </a:r>
            <a:endParaRPr lang="sk-SK" b="0" i="0" baseline="0" dirty="0" smtClean="0"/>
          </a:p>
          <a:p>
            <a:endParaRPr lang="en-US" dirty="0"/>
          </a:p>
        </p:txBody>
      </p:sp>
      <p:sp>
        <p:nvSpPr>
          <p:cNvPr id="4" name="Slide Number Placeholder 3"/>
          <p:cNvSpPr>
            <a:spLocks noGrp="1"/>
          </p:cNvSpPr>
          <p:nvPr>
            <p:ph type="sldNum" sz="quarter" idx="10"/>
          </p:nvPr>
        </p:nvSpPr>
        <p:spPr/>
        <p:txBody>
          <a:bodyPr/>
          <a:lstStyle/>
          <a:p>
            <a:pPr>
              <a:defRPr/>
            </a:pPr>
            <a:fld id="{A4A1668F-0DED-4521-8AFD-708348E4AAD6}" type="slidenum">
              <a:rPr lang="en-US" smtClean="0"/>
              <a:pPr>
                <a:defRPr/>
              </a:pPr>
              <a:t>3</a:t>
            </a:fld>
            <a:endParaRPr lang="en-US"/>
          </a:p>
        </p:txBody>
      </p:sp>
    </p:spTree>
    <p:extLst>
      <p:ext uri="{BB962C8B-B14F-4D97-AF65-F5344CB8AC3E}">
        <p14:creationId xmlns:p14="http://schemas.microsoft.com/office/powerpoint/2010/main" val="1369893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k-SK" sz="1200" b="1" kern="1200" dirty="0" smtClean="0">
                <a:solidFill>
                  <a:schemeClr val="tx1"/>
                </a:solidFill>
                <a:latin typeface="+mn-lt"/>
                <a:ea typeface="+mn-ea"/>
                <a:cs typeface="+mn-cs"/>
              </a:rPr>
              <a:t>a.) Prečo by som mal iným odpúšťať? </a:t>
            </a:r>
            <a:endParaRPr lang="sk-SK" sz="1200" kern="1200" dirty="0" smtClean="0">
              <a:solidFill>
                <a:schemeClr val="tx1"/>
              </a:solidFill>
              <a:latin typeface="+mn-lt"/>
              <a:ea typeface="+mn-ea"/>
              <a:cs typeface="+mn-cs"/>
            </a:endParaRPr>
          </a:p>
          <a:p>
            <a:r>
              <a:rPr lang="sk-SK" sz="1200" kern="1200" dirty="0" smtClean="0">
                <a:solidFill>
                  <a:schemeClr val="tx1"/>
                </a:solidFill>
                <a:latin typeface="+mn-lt"/>
                <a:ea typeface="+mn-ea"/>
                <a:cs typeface="+mn-cs"/>
              </a:rPr>
              <a:t>Ježiš nás naučil tzv. univerzálnu modlitbu, ktorá je prototypom každej modlitby – Otče náš. Je to modlitba, v ktorej je zhrnuté všetko, každá prosba. A je v nej aj prosba </a:t>
            </a:r>
            <a:r>
              <a:rPr lang="sk-SK" sz="1200" i="1" kern="1200" dirty="0" smtClean="0">
                <a:solidFill>
                  <a:schemeClr val="tx1"/>
                </a:solidFill>
                <a:latin typeface="+mn-lt"/>
                <a:ea typeface="+mn-ea"/>
                <a:cs typeface="+mn-cs"/>
              </a:rPr>
              <a:t>„odpusť nám naše viny, ako i my odpúšťame svojim vinníkom...“</a:t>
            </a:r>
            <a:r>
              <a:rPr lang="sk-SK" sz="1200" kern="1200" dirty="0" smtClean="0">
                <a:solidFill>
                  <a:schemeClr val="tx1"/>
                </a:solidFill>
                <a:latin typeface="+mn-lt"/>
                <a:ea typeface="+mn-ea"/>
                <a:cs typeface="+mn-cs"/>
              </a:rPr>
              <a:t> Ak to teda s odpustením nemyslíš vážne, nemôžeš sa modliť Otče náš, lebo inak je to len fraška a nie modlitba. </a:t>
            </a:r>
            <a:r>
              <a:rPr lang="sk-SK" sz="1200" b="1" kern="1200" dirty="0" smtClean="0">
                <a:solidFill>
                  <a:schemeClr val="tx1"/>
                </a:solidFill>
                <a:latin typeface="+mn-lt"/>
                <a:ea typeface="+mn-ea"/>
                <a:cs typeface="+mn-cs"/>
              </a:rPr>
              <a:t>Boh medzi ľuďmi nemá vyvolencov, nejakú prvú, druhú alebo tretiu triedu. Boh ľudí jednoducho netriedi a neškatuľkuje</a:t>
            </a:r>
            <a:r>
              <a:rPr lang="sk-SK" sz="1200" kern="1200" dirty="0" smtClean="0">
                <a:solidFill>
                  <a:schemeClr val="tx1"/>
                </a:solidFill>
                <a:latin typeface="+mn-lt"/>
                <a:ea typeface="+mn-ea"/>
                <a:cs typeface="+mn-cs"/>
              </a:rPr>
              <a:t>. Pre neho neexistujú hriešnici a spravodliví. On sa na nás všetkých díva ako na svoje deti, ktoré miluje. Boh ťa tak miluje, že je ochotný odpustiť ti čokoľvek. Ešte raz: </a:t>
            </a:r>
            <a:r>
              <a:rPr lang="sk-SK" sz="1200" b="1" kern="1200" dirty="0" smtClean="0">
                <a:solidFill>
                  <a:schemeClr val="tx1"/>
                </a:solidFill>
                <a:latin typeface="+mn-lt"/>
                <a:ea typeface="+mn-ea"/>
                <a:cs typeface="+mn-cs"/>
              </a:rPr>
              <a:t>Boh je ochotný odpustiť ti čokoľvek. Niet hriechu, ktorý by ti neodpustil, ak ho o odpustenie poprosíš a oľutuješ zlo hriechu. </a:t>
            </a:r>
            <a:r>
              <a:rPr lang="sk-SK" sz="1200" kern="1200" dirty="0" smtClean="0">
                <a:solidFill>
                  <a:schemeClr val="tx1"/>
                </a:solidFill>
                <a:latin typeface="+mn-lt"/>
                <a:ea typeface="+mn-ea"/>
                <a:cs typeface="+mn-cs"/>
              </a:rPr>
              <a:t>A takisto chce odpustiť každému svojmu dieťaťu. Ak teda ty niekomu, kto ti ublížil, odoprieš odpustenie, zároveň brániš Božiemu odpusteniu voči sebe. Je to tu, čierne na bielom: </a:t>
            </a:r>
          </a:p>
          <a:p>
            <a:r>
              <a:rPr lang="sk-SK" sz="1200" i="1" kern="1200" dirty="0" smtClean="0">
                <a:solidFill>
                  <a:schemeClr val="tx1"/>
                </a:solidFill>
                <a:latin typeface="+mn-lt"/>
                <a:ea typeface="+mn-ea"/>
                <a:cs typeface="+mn-cs"/>
              </a:rPr>
              <a:t>„Odpusť nám naše viny, ako i my odpúšťame...“</a:t>
            </a:r>
            <a:r>
              <a:rPr lang="sk-SK" sz="1200" kern="1200" dirty="0" smtClean="0">
                <a:solidFill>
                  <a:schemeClr val="tx1"/>
                </a:solidFill>
                <a:latin typeface="+mn-lt"/>
                <a:ea typeface="+mn-ea"/>
                <a:cs typeface="+mn-cs"/>
              </a:rPr>
              <a:t> </a:t>
            </a:r>
            <a:r>
              <a:rPr lang="sk-SK" sz="1200" b="1" kern="1200" dirty="0" smtClean="0">
                <a:solidFill>
                  <a:schemeClr val="tx1"/>
                </a:solidFill>
                <a:latin typeface="+mn-lt"/>
                <a:ea typeface="+mn-ea"/>
                <a:cs typeface="+mn-cs"/>
              </a:rPr>
              <a:t>Ak teda túžiš po odpustení, musíš aj ty odpúšťať. </a:t>
            </a:r>
            <a:endParaRPr lang="sk-SK" sz="1200" kern="1200" dirty="0" smtClean="0">
              <a:solidFill>
                <a:schemeClr val="tx1"/>
              </a:solidFill>
              <a:latin typeface="+mn-lt"/>
              <a:ea typeface="+mn-ea"/>
              <a:cs typeface="+mn-cs"/>
            </a:endParaRPr>
          </a:p>
          <a:p>
            <a:pPr rtl="0" fontAlgn="base"/>
            <a:endParaRPr lang="sk-SK" sz="1200" b="1" i="0" u="none" strike="noStrike" kern="1200" dirty="0" smtClean="0">
              <a:solidFill>
                <a:schemeClr val="tx1"/>
              </a:solidFill>
              <a:latin typeface="+mn-lt"/>
              <a:ea typeface="+mn-ea"/>
              <a:cs typeface="+mn-cs"/>
            </a:endParaRPr>
          </a:p>
          <a:p>
            <a:pPr rtl="0" fontAlgn="base"/>
            <a:r>
              <a:rPr lang="sk-SK" sz="1200" b="1" i="0" u="none" strike="noStrike" kern="1200" dirty="0" smtClean="0">
                <a:solidFill>
                  <a:schemeClr val="tx1"/>
                </a:solidFill>
                <a:latin typeface="+mn-lt"/>
                <a:ea typeface="+mn-ea"/>
                <a:cs typeface="+mn-cs"/>
              </a:rPr>
              <a:t>Prečítajme </a:t>
            </a:r>
            <a:r>
              <a:rPr lang="sk-SK" sz="1200" b="1" i="0" u="none" strike="noStrike" kern="1200" dirty="0" smtClean="0">
                <a:solidFill>
                  <a:schemeClr val="tx1"/>
                </a:solidFill>
                <a:latin typeface="+mn-lt"/>
                <a:ea typeface="+mn-ea"/>
                <a:cs typeface="+mn-cs"/>
              </a:rPr>
              <a:t>si teraz jeden príbeh z evanjelia:</a:t>
            </a:r>
          </a:p>
          <a:p>
            <a:pPr rtl="0" fontAlgn="base"/>
            <a:r>
              <a:rPr lang="sk-SK" sz="1200" b="1" i="0" u="none" strike="noStrike" kern="1200" dirty="0" err="1" smtClean="0">
                <a:solidFill>
                  <a:schemeClr val="tx1"/>
                </a:solidFill>
                <a:latin typeface="+mn-lt"/>
                <a:ea typeface="+mn-ea"/>
                <a:cs typeface="+mn-cs"/>
              </a:rPr>
              <a:t>Mt</a:t>
            </a:r>
            <a:r>
              <a:rPr lang="sk-SK" sz="1200" b="1" i="0" u="none" strike="noStrike" kern="1200" dirty="0" smtClean="0">
                <a:solidFill>
                  <a:schemeClr val="tx1"/>
                </a:solidFill>
                <a:latin typeface="+mn-lt"/>
                <a:ea typeface="+mn-ea"/>
                <a:cs typeface="+mn-cs"/>
              </a:rPr>
              <a:t> 18:23-35 Podobenstvo o nemilosrdnom sluhovi </a:t>
            </a:r>
          </a:p>
          <a:p>
            <a:pPr rtl="0"/>
            <a:r>
              <a:rPr lang="sk-SK" sz="1200" b="0" i="1" u="none" strike="noStrike" kern="1200" dirty="0" smtClean="0">
                <a:solidFill>
                  <a:schemeClr val="tx1"/>
                </a:solidFill>
                <a:latin typeface="+mn-lt"/>
                <a:ea typeface="+mn-ea"/>
                <a:cs typeface="+mn-cs"/>
              </a:rPr>
              <a:t>“Preto sa nebeské kráľovstvo podobá kráľovi, ktorý sa rozhodol vyúčtovať so svojimi sluhami. Keď začal účtovať, priviedli mu jedného, ktorý bol dlžen desaťtisíc talentov. Ale pretože nemal skadiaľ vrátiť, pán rozkázal predať jeho aj jeho ženu aj deti i všetko, čo mal, a dlh splatiť.  Vtedy mu sluha padol k nohám a na kolenách ho prosil: "Pozhovej mi a všetko ti vrátim." A pán sa nad sluhom zľutoval, prepustil ho a odpustil mu aj dlžobu. No len čo ten sluha vyšiel, stretol sa so svojím </a:t>
            </a:r>
            <a:r>
              <a:rPr lang="sk-SK" sz="1200" b="0" i="1" u="none" strike="noStrike" kern="1200" dirty="0" err="1" smtClean="0">
                <a:solidFill>
                  <a:schemeClr val="tx1"/>
                </a:solidFill>
                <a:latin typeface="+mn-lt"/>
                <a:ea typeface="+mn-ea"/>
                <a:cs typeface="+mn-cs"/>
              </a:rPr>
              <a:t>spolusluhom</a:t>
            </a:r>
            <a:r>
              <a:rPr lang="sk-SK" sz="1200" b="0" i="1" u="none" strike="noStrike" kern="1200" dirty="0" smtClean="0">
                <a:solidFill>
                  <a:schemeClr val="tx1"/>
                </a:solidFill>
                <a:latin typeface="+mn-lt"/>
                <a:ea typeface="+mn-ea"/>
                <a:cs typeface="+mn-cs"/>
              </a:rPr>
              <a:t>, ktorý mu dlhoval sto denárov. Chytil ho pod krk a kričal: "Vráť, čo mi dlhuješ!" Jeho </a:t>
            </a:r>
            <a:r>
              <a:rPr lang="sk-SK" sz="1200" b="0" i="1" u="none" strike="noStrike" kern="1200" dirty="0" err="1" smtClean="0">
                <a:solidFill>
                  <a:schemeClr val="tx1"/>
                </a:solidFill>
                <a:latin typeface="+mn-lt"/>
                <a:ea typeface="+mn-ea"/>
                <a:cs typeface="+mn-cs"/>
              </a:rPr>
              <a:t>spolusluha</a:t>
            </a:r>
            <a:r>
              <a:rPr lang="sk-SK" sz="1200" b="0" i="1" u="none" strike="noStrike" kern="1200" dirty="0" smtClean="0">
                <a:solidFill>
                  <a:schemeClr val="tx1"/>
                </a:solidFill>
                <a:latin typeface="+mn-lt"/>
                <a:ea typeface="+mn-ea"/>
                <a:cs typeface="+mn-cs"/>
              </a:rPr>
              <a:t> mu padol k nohám a prosil ho: "Pozhovej mi a dlžobu ti splatím." On však nechcel, ale odišiel a vrhol ho do žalára, kým dlh </a:t>
            </a:r>
            <a:r>
              <a:rPr lang="sk-SK" sz="1200" b="0" i="1" u="none" strike="noStrike" kern="1200" dirty="0" smtClean="0">
                <a:solidFill>
                  <a:schemeClr val="tx1"/>
                </a:solidFill>
                <a:latin typeface="+mn-lt"/>
                <a:ea typeface="+mn-ea"/>
                <a:cs typeface="+mn-cs"/>
              </a:rPr>
              <a:t>nesplatí. </a:t>
            </a:r>
            <a:r>
              <a:rPr lang="sk-SK" sz="1200" b="0" i="1" u="none" strike="noStrike" kern="1200" dirty="0" smtClean="0">
                <a:solidFill>
                  <a:schemeClr val="tx1"/>
                </a:solidFill>
                <a:latin typeface="+mn-lt"/>
                <a:ea typeface="+mn-ea"/>
                <a:cs typeface="+mn-cs"/>
              </a:rPr>
              <a:t>Keď jeho </a:t>
            </a:r>
            <a:r>
              <a:rPr lang="sk-SK" sz="1200" b="0" i="1" u="none" strike="noStrike" kern="1200" dirty="0" err="1" smtClean="0">
                <a:solidFill>
                  <a:schemeClr val="tx1"/>
                </a:solidFill>
                <a:latin typeface="+mn-lt"/>
                <a:ea typeface="+mn-ea"/>
                <a:cs typeface="+mn-cs"/>
              </a:rPr>
              <a:t>spolusluhovia</a:t>
            </a:r>
            <a:r>
              <a:rPr lang="sk-SK" sz="1200" b="0" i="1" u="none" strike="noStrike" kern="1200" dirty="0" smtClean="0">
                <a:solidFill>
                  <a:schemeClr val="tx1"/>
                </a:solidFill>
                <a:latin typeface="+mn-lt"/>
                <a:ea typeface="+mn-ea"/>
                <a:cs typeface="+mn-cs"/>
              </a:rPr>
              <a:t> videli, čo sa stalo, veľmi sa zarmútili. Išli a rozpovedali svojmu pánovi všetko, čo sa stalo. A tak si ho pán predvolal a povedal mu: "Zlý sluha, ja som ti odpustil celú dlžobu, pretože si ma prosil. Nemal si sa teda aj ty zľutovať nad svojím </a:t>
            </a:r>
            <a:r>
              <a:rPr lang="sk-SK" sz="1200" b="0" i="1" u="none" strike="noStrike" kern="1200" dirty="0" err="1" smtClean="0">
                <a:solidFill>
                  <a:schemeClr val="tx1"/>
                </a:solidFill>
                <a:latin typeface="+mn-lt"/>
                <a:ea typeface="+mn-ea"/>
                <a:cs typeface="+mn-cs"/>
              </a:rPr>
              <a:t>spolusluhom</a:t>
            </a:r>
            <a:r>
              <a:rPr lang="sk-SK" sz="1200" b="0" i="1" u="none" strike="noStrike" kern="1200" dirty="0" smtClean="0">
                <a:solidFill>
                  <a:schemeClr val="tx1"/>
                </a:solidFill>
                <a:latin typeface="+mn-lt"/>
                <a:ea typeface="+mn-ea"/>
                <a:cs typeface="+mn-cs"/>
              </a:rPr>
              <a:t>, ako som sa ja zľutoval nad tebou?" A rozhnevaný pán ho vydal mučiteľom, kým nesplatí celú dlžobu. Tak aj môj nebeský Otec urobí vám, ak neodpustíte zo srdca každý svojmu bratovi.“</a:t>
            </a:r>
          </a:p>
          <a:p>
            <a:pPr rtl="0"/>
            <a:endParaRPr lang="sk-SK" b="0" dirty="0" smtClean="0"/>
          </a:p>
          <a:p>
            <a:pPr rtl="0"/>
            <a:r>
              <a:rPr lang="sk-SK" sz="1200" b="0" i="0" u="none" strike="noStrike" kern="1200" dirty="0" smtClean="0">
                <a:solidFill>
                  <a:schemeClr val="tx1"/>
                </a:solidFill>
                <a:latin typeface="+mn-lt"/>
                <a:ea typeface="+mn-ea"/>
                <a:cs typeface="+mn-cs"/>
              </a:rPr>
              <a:t>- denár: cca 1 drachma, 4 g striebra = 1 denár - denná mzda nádenníka</a:t>
            </a:r>
            <a:endParaRPr lang="sk-SK" b="0" dirty="0" smtClean="0"/>
          </a:p>
          <a:p>
            <a:pPr rtl="0"/>
            <a:r>
              <a:rPr lang="sk-SK" sz="1200" b="0" i="0" u="none" strike="noStrike" kern="1200" dirty="0" smtClean="0">
                <a:solidFill>
                  <a:schemeClr val="tx1"/>
                </a:solidFill>
                <a:latin typeface="+mn-lt"/>
                <a:ea typeface="+mn-ea"/>
                <a:cs typeface="+mn-cs"/>
              </a:rPr>
              <a:t>- 1 talent</a:t>
            </a:r>
            <a:r>
              <a:rPr lang="sk-SK" sz="1200" b="0" i="0" u="none" strike="noStrike" kern="1200" baseline="0" dirty="0" smtClean="0">
                <a:solidFill>
                  <a:schemeClr val="tx1"/>
                </a:solidFill>
                <a:latin typeface="+mn-lt"/>
                <a:ea typeface="+mn-ea"/>
                <a:cs typeface="+mn-cs"/>
              </a:rPr>
              <a:t> =</a:t>
            </a:r>
            <a:r>
              <a:rPr lang="sk-SK" sz="1200" b="0" i="0" u="none" strike="noStrike" kern="1200" dirty="0" smtClean="0">
                <a:solidFill>
                  <a:schemeClr val="tx1"/>
                </a:solidFill>
                <a:latin typeface="+mn-lt"/>
                <a:ea typeface="+mn-ea"/>
                <a:cs typeface="+mn-cs"/>
              </a:rPr>
              <a:t> 6000 denárov - 30 kg striebra – vo vtedajšej dobe 20 ročná mzda pre nádenníka (dnes by sme povedali</a:t>
            </a:r>
            <a:r>
              <a:rPr lang="sk-SK" sz="1200" b="0" i="0" u="none" strike="noStrike" kern="1200" baseline="0" dirty="0" smtClean="0">
                <a:solidFill>
                  <a:schemeClr val="tx1"/>
                </a:solidFill>
                <a:latin typeface="+mn-lt"/>
                <a:ea typeface="+mn-ea"/>
                <a:cs typeface="+mn-cs"/>
              </a:rPr>
              <a:t> pracovníka na dohodu)</a:t>
            </a:r>
            <a:endParaRPr lang="sk-SK" b="0" dirty="0" smtClean="0"/>
          </a:p>
          <a:p>
            <a:pPr rtl="0"/>
            <a:r>
              <a:rPr lang="sk-SK" sz="1200" b="0" i="0" u="none" strike="noStrike" kern="1200" dirty="0" smtClean="0">
                <a:solidFill>
                  <a:schemeClr val="tx1"/>
                </a:solidFill>
                <a:latin typeface="+mn-lt"/>
                <a:ea typeface="+mn-ea"/>
                <a:cs typeface="+mn-cs"/>
              </a:rPr>
              <a:t>- 1 kg striebra = cca 750</a:t>
            </a:r>
            <a:r>
              <a:rPr lang="sk-SK" sz="1200" b="0" i="0" u="none" strike="noStrike" kern="1200" baseline="0" dirty="0" smtClean="0">
                <a:solidFill>
                  <a:schemeClr val="tx1"/>
                </a:solidFill>
                <a:latin typeface="+mn-lt"/>
                <a:ea typeface="+mn-ea"/>
                <a:cs typeface="+mn-cs"/>
              </a:rPr>
              <a:t> </a:t>
            </a:r>
            <a:r>
              <a:rPr lang="sk-SK" sz="1200" b="0" i="0" u="none" strike="noStrike" kern="1200" dirty="0" smtClean="0">
                <a:solidFill>
                  <a:schemeClr val="tx1"/>
                </a:solidFill>
                <a:latin typeface="+mn-lt"/>
                <a:ea typeface="+mn-ea"/>
                <a:cs typeface="+mn-cs"/>
              </a:rPr>
              <a:t>€ - priemerný</a:t>
            </a:r>
            <a:r>
              <a:rPr lang="sk-SK" sz="1200" b="0" i="0" u="none" strike="noStrike" kern="1200" baseline="0" dirty="0" smtClean="0">
                <a:solidFill>
                  <a:schemeClr val="tx1"/>
                </a:solidFill>
                <a:latin typeface="+mn-lt"/>
                <a:ea typeface="+mn-ea"/>
                <a:cs typeface="+mn-cs"/>
              </a:rPr>
              <a:t> údaj ceny striebra za r. 2024 – </a:t>
            </a:r>
            <a:r>
              <a:rPr lang="sk-SK" sz="1200" b="0" i="0" u="none" strike="noStrike" kern="1200" baseline="0" dirty="0" err="1" smtClean="0">
                <a:solidFill>
                  <a:schemeClr val="tx1"/>
                </a:solidFill>
                <a:latin typeface="+mn-lt"/>
                <a:ea typeface="+mn-ea"/>
                <a:cs typeface="+mn-cs"/>
              </a:rPr>
              <a:t>izlato.sk</a:t>
            </a:r>
            <a:endParaRPr lang="sk-SK" b="0" dirty="0" smtClean="0"/>
          </a:p>
          <a:p>
            <a:pPr rtl="0"/>
            <a:r>
              <a:rPr lang="sk-SK" sz="1200" b="0" i="0" u="none" strike="noStrike" kern="1200" dirty="0" smtClean="0">
                <a:solidFill>
                  <a:schemeClr val="tx1"/>
                </a:solidFill>
                <a:latin typeface="+mn-lt"/>
                <a:ea typeface="+mn-ea"/>
                <a:cs typeface="+mn-cs"/>
              </a:rPr>
              <a:t>- 1 talent = 750€ € x 30 kg = 22</a:t>
            </a:r>
            <a:r>
              <a:rPr lang="sk-SK" sz="1200" b="0" i="0" u="none" strike="noStrike" kern="1200" baseline="0" dirty="0" smtClean="0">
                <a:solidFill>
                  <a:schemeClr val="tx1"/>
                </a:solidFill>
                <a:latin typeface="+mn-lt"/>
                <a:ea typeface="+mn-ea"/>
                <a:cs typeface="+mn-cs"/>
              </a:rPr>
              <a:t> 5</a:t>
            </a:r>
            <a:r>
              <a:rPr lang="sk-SK" sz="1200" b="0" i="0" u="none" strike="noStrike" kern="1200" dirty="0" smtClean="0">
                <a:solidFill>
                  <a:schemeClr val="tx1"/>
                </a:solidFill>
                <a:latin typeface="+mn-lt"/>
                <a:ea typeface="+mn-ea"/>
                <a:cs typeface="+mn-cs"/>
              </a:rPr>
              <a:t>00 €</a:t>
            </a:r>
            <a:endParaRPr lang="sk-SK" b="0" dirty="0" smtClean="0"/>
          </a:p>
          <a:p>
            <a:pPr marL="0" marR="0" indent="0" algn="l" defTabSz="914400" rtl="0" eaLnBrk="0" fontAlgn="base" latinLnBrk="0" hangingPunct="0">
              <a:lnSpc>
                <a:spcPct val="100000"/>
              </a:lnSpc>
              <a:spcBef>
                <a:spcPct val="30000"/>
              </a:spcBef>
              <a:spcAft>
                <a:spcPct val="0"/>
              </a:spcAft>
              <a:buClrTx/>
              <a:buSzTx/>
              <a:buFontTx/>
              <a:buChar char="-"/>
              <a:tabLst/>
              <a:defRPr/>
            </a:pPr>
            <a:r>
              <a:rPr lang="sk-SK" sz="1200" b="1" i="0" u="none" strike="noStrike" kern="1200" dirty="0" smtClean="0">
                <a:solidFill>
                  <a:schemeClr val="tx1"/>
                </a:solidFill>
                <a:latin typeface="+mn-lt"/>
                <a:ea typeface="+mn-ea"/>
                <a:cs typeface="+mn-cs"/>
              </a:rPr>
              <a:t>10 000 talentov = </a:t>
            </a:r>
            <a:r>
              <a:rPr lang="sk-SK" sz="1200" b="1" i="0" u="sng" strike="noStrike" kern="1200" dirty="0" smtClean="0">
                <a:solidFill>
                  <a:schemeClr val="tx1"/>
                </a:solidFill>
                <a:latin typeface="+mn-lt"/>
                <a:ea typeface="+mn-ea"/>
                <a:cs typeface="+mn-cs"/>
              </a:rPr>
              <a:t>225 000 </a:t>
            </a:r>
            <a:r>
              <a:rPr lang="sk-SK" sz="1200" b="1" i="0" u="sng" strike="noStrike" kern="1200" dirty="0" err="1" smtClean="0">
                <a:solidFill>
                  <a:schemeClr val="tx1"/>
                </a:solidFill>
                <a:latin typeface="+mn-lt"/>
                <a:ea typeface="+mn-ea"/>
                <a:cs typeface="+mn-cs"/>
              </a:rPr>
              <a:t>000</a:t>
            </a:r>
            <a:r>
              <a:rPr lang="sk-SK" sz="1200" b="1" i="0" u="sng" strike="noStrike" kern="1200" dirty="0" smtClean="0">
                <a:solidFill>
                  <a:schemeClr val="tx1"/>
                </a:solidFill>
                <a:latin typeface="+mn-lt"/>
                <a:ea typeface="+mn-ea"/>
                <a:cs typeface="+mn-cs"/>
              </a:rPr>
              <a:t> € </a:t>
            </a:r>
            <a:r>
              <a:rPr lang="sk-SK" sz="1200" b="1" i="0" u="none" strike="noStrike" kern="1200" dirty="0" smtClean="0">
                <a:solidFill>
                  <a:schemeClr val="tx1"/>
                </a:solidFill>
                <a:latin typeface="+mn-lt"/>
                <a:ea typeface="+mn-ea"/>
                <a:cs typeface="+mn-cs"/>
              </a:rPr>
              <a:t>(cca na dnešnú dobu)</a:t>
            </a:r>
            <a:endParaRPr lang="sk-SK" sz="1200" b="1" i="0" u="sng" strike="noStrike" kern="1200" dirty="0" smtClean="0">
              <a:solidFill>
                <a:schemeClr val="tx1"/>
              </a:solidFill>
              <a:latin typeface="+mn-lt"/>
              <a:ea typeface="+mn-ea"/>
              <a:cs typeface="+mn-cs"/>
            </a:endParaRPr>
          </a:p>
          <a:p>
            <a:pPr rtl="0">
              <a:buFontTx/>
              <a:buChar char="-"/>
            </a:pPr>
            <a:r>
              <a:rPr lang="sk-SK" sz="1200" b="1" i="0" u="none" strike="noStrike" kern="1200" dirty="0" smtClean="0">
                <a:solidFill>
                  <a:schemeClr val="tx1"/>
                </a:solidFill>
                <a:latin typeface="+mn-lt"/>
                <a:ea typeface="+mn-ea"/>
                <a:cs typeface="+mn-cs"/>
              </a:rPr>
              <a:t> 100 denárov = </a:t>
            </a:r>
            <a:r>
              <a:rPr lang="sk-SK" sz="1200" b="1" i="0" u="sng" strike="noStrike" kern="1200" dirty="0" smtClean="0">
                <a:solidFill>
                  <a:schemeClr val="tx1"/>
                </a:solidFill>
                <a:latin typeface="+mn-lt"/>
                <a:ea typeface="+mn-ea"/>
                <a:cs typeface="+mn-cs"/>
              </a:rPr>
              <a:t>3000 € </a:t>
            </a:r>
            <a:r>
              <a:rPr lang="sk-SK" sz="1200" b="1" i="0" u="none" strike="noStrike" kern="1200" dirty="0" smtClean="0">
                <a:solidFill>
                  <a:schemeClr val="tx1"/>
                </a:solidFill>
                <a:latin typeface="+mn-lt"/>
                <a:ea typeface="+mn-ea"/>
                <a:cs typeface="+mn-cs"/>
              </a:rPr>
              <a:t>(cca na dnešnú dobu)</a:t>
            </a:r>
          </a:p>
          <a:p>
            <a:endParaRPr lang="sk-SK" dirty="0" smtClean="0"/>
          </a:p>
          <a:p>
            <a:r>
              <a:rPr lang="sk-SK" dirty="0" smtClean="0"/>
              <a:t>Kráľ</a:t>
            </a:r>
            <a:r>
              <a:rPr lang="sk-SK" baseline="0" dirty="0" smtClean="0"/>
              <a:t> odpustil svojmu sluhovi tak neuveriteľne obrovský dlh (normálne sa človek až pýta, čo ten sluha urobil s toľkými peniazmi). Nebolo podľa vás spravodlivé, aby sa aj on </a:t>
            </a:r>
            <a:r>
              <a:rPr lang="sk-SK" baseline="0" dirty="0" smtClean="0"/>
              <a:t>zľutoval </a:t>
            </a:r>
            <a:r>
              <a:rPr lang="sk-SK" baseline="0" dirty="0" smtClean="0"/>
              <a:t>nad svojím kolegom, ktorý mu dlhoval len úplne zanedbateľnú čiastku?</a:t>
            </a:r>
          </a:p>
          <a:p>
            <a:r>
              <a:rPr lang="sk-SK" baseline="0" dirty="0" smtClean="0"/>
              <a:t>Nehovorí to čosi aj o príbehu nášho života?  Koľkokrát zabúdame, čo všetko bolo odpustené nám? Klamstvá, podvody, ohováranie, zákerné skutky, nenávisť, výsmech, sebectvo, krádež...</a:t>
            </a:r>
          </a:p>
          <a:p>
            <a:r>
              <a:rPr lang="sk-SK" b="1" dirty="0" smtClean="0"/>
              <a:t>Akoby</a:t>
            </a:r>
            <a:r>
              <a:rPr lang="sk-SK" b="1" baseline="0" dirty="0" smtClean="0"/>
              <a:t> sme teda mohli čakať, že Boh bude milosrdný k nám, ak by sme my neboli milosrdní k iným?</a:t>
            </a:r>
          </a:p>
          <a:p>
            <a:r>
              <a:rPr lang="sk-SK" b="0" baseline="0" dirty="0" smtClean="0"/>
              <a:t>Božie milosrdenstvo je nekonečné, a predsa je limitované jednou drobnosťou – naším milosrdenstvom voči ostatným.</a:t>
            </a:r>
            <a:endParaRPr lang="en-US" b="0" dirty="0"/>
          </a:p>
        </p:txBody>
      </p:sp>
      <p:sp>
        <p:nvSpPr>
          <p:cNvPr id="4" name="Slide Number Placeholder 3"/>
          <p:cNvSpPr>
            <a:spLocks noGrp="1"/>
          </p:cNvSpPr>
          <p:nvPr>
            <p:ph type="sldNum" sz="quarter" idx="10"/>
          </p:nvPr>
        </p:nvSpPr>
        <p:spPr/>
        <p:txBody>
          <a:bodyPr/>
          <a:lstStyle/>
          <a:p>
            <a:pPr>
              <a:defRPr/>
            </a:pPr>
            <a:fld id="{A4A1668F-0DED-4521-8AFD-708348E4AAD6}" type="slidenum">
              <a:rPr lang="en-US" smtClean="0"/>
              <a:pPr>
                <a:defRPr/>
              </a:pPr>
              <a:t>4</a:t>
            </a:fld>
            <a:endParaRPr lang="en-US"/>
          </a:p>
        </p:txBody>
      </p:sp>
    </p:spTree>
    <p:extLst>
      <p:ext uri="{BB962C8B-B14F-4D97-AF65-F5344CB8AC3E}">
        <p14:creationId xmlns:p14="http://schemas.microsoft.com/office/powerpoint/2010/main" val="1116945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k-SK" dirty="0" smtClean="0"/>
              <a:t>Ten príbeh nám</a:t>
            </a:r>
            <a:r>
              <a:rPr lang="sk-SK" baseline="0" dirty="0" smtClean="0"/>
              <a:t> tiež</a:t>
            </a:r>
            <a:r>
              <a:rPr lang="sk-SK" dirty="0" smtClean="0"/>
              <a:t> hovorí, že </a:t>
            </a:r>
            <a:r>
              <a:rPr lang="sk-SK" b="1" dirty="0" smtClean="0"/>
              <a:t>každý z nás</a:t>
            </a:r>
            <a:r>
              <a:rPr lang="sk-SK" b="1" baseline="0" dirty="0" smtClean="0"/>
              <a:t> má akýsi dlh. </a:t>
            </a:r>
            <a:r>
              <a:rPr lang="sk-SK" baseline="0" dirty="0" smtClean="0"/>
              <a:t>Obrovský dlh, bez akejkoľvek možnosti či schopnosti splatiť ho. Tento dlh nie je len obyčajným dlhom, je to forma zla, akoby sme niečo ukradli. Je to otvorená vzbura voči Božej dobrote, je to opovrhovanie Jeho láskou, je to útek z Božieho domu do temna tmy a noci. Každé klamstvo, každá ľahostajnosť, každé slovo, ktoré preklína, ničí a odsudzuje druhého, každé ohováranie, zrada, povýšenosť, nečistota či neodpustenie sú takýmto činom. Keď je v tvojom srdci hriech, strácaš slobodu a stávaš sa otrokom temného vládcu. Postupne zistíš, že nič z toho, čo si získal vďaka hriechu, ti neprináša radosť, ale výčitky a smútok. Hriech ti nikdy neprinesie šťastie, pretože je skazou sám osebe. Nikdy ti neprinesie ozajstnú radosť, lebo práve on ničiteľom radosti, pôvodcom sporov, nevery, egoizmu, nenávisti, pohŕdania,...</a:t>
            </a:r>
            <a:br>
              <a:rPr lang="sk-SK" baseline="0" dirty="0" smtClean="0"/>
            </a:br>
            <a:r>
              <a:rPr lang="sk-SK" baseline="0" dirty="0" smtClean="0"/>
              <a:t>Boh ti ponúka liek, svoje odpustenie cez </a:t>
            </a:r>
            <a:r>
              <a:rPr lang="sk-SK" b="1" baseline="0" dirty="0" smtClean="0"/>
              <a:t>sviatosť pokánia. </a:t>
            </a:r>
            <a:r>
              <a:rPr lang="sk-SK" baseline="0" dirty="0" smtClean="0"/>
              <a:t>Toto je jediná cesta, ako z toho von. Je to duchovný „</a:t>
            </a:r>
            <a:r>
              <a:rPr lang="sk-SK" baseline="0" dirty="0" err="1" smtClean="0"/>
              <a:t>wellness</a:t>
            </a:r>
            <a:r>
              <a:rPr lang="sk-SK" baseline="0" dirty="0" smtClean="0"/>
              <a:t>“, ktorý z tvojej duše zmyje každý nános, každú špinu hriechu. </a:t>
            </a:r>
            <a:r>
              <a:rPr lang="sk-SK" b="1" baseline="0" dirty="0" smtClean="0"/>
              <a:t>Video – bedári: https://www.youtube.com/watch?v=qi2kh7MKM78</a:t>
            </a:r>
            <a:br>
              <a:rPr lang="sk-SK" b="1" baseline="0" dirty="0" smtClean="0"/>
            </a:br>
            <a:r>
              <a:rPr lang="sk-SK" b="1" baseline="0" dirty="0" smtClean="0"/>
              <a:t/>
            </a:r>
            <a:br>
              <a:rPr lang="sk-SK" b="1" baseline="0" dirty="0" smtClean="0"/>
            </a:br>
            <a:r>
              <a:rPr lang="sk-SK" b="0" baseline="0" dirty="0" smtClean="0"/>
              <a:t>Vo videu sme videli príbeh o tom, ako trestanec </a:t>
            </a:r>
            <a:r>
              <a:rPr lang="sk-SK" b="0" baseline="0" dirty="0" err="1" smtClean="0"/>
              <a:t>Jeana</a:t>
            </a:r>
            <a:r>
              <a:rPr lang="sk-SK" b="0" baseline="0" dirty="0" smtClean="0"/>
              <a:t> </a:t>
            </a:r>
            <a:r>
              <a:rPr lang="sk-SK" b="0" baseline="0" dirty="0" err="1" smtClean="0"/>
              <a:t>Valjeana</a:t>
            </a:r>
            <a:r>
              <a:rPr lang="sk-SK" b="0" baseline="0" dirty="0" smtClean="0"/>
              <a:t> (</a:t>
            </a:r>
            <a:r>
              <a:rPr lang="sk-SK" b="0" baseline="0" dirty="0" err="1" smtClean="0"/>
              <a:t>Žán</a:t>
            </a:r>
            <a:r>
              <a:rPr lang="sk-SK" b="0" baseline="0" dirty="0" smtClean="0"/>
              <a:t> </a:t>
            </a:r>
            <a:r>
              <a:rPr lang="sk-SK" b="0" baseline="0" dirty="0" err="1" smtClean="0"/>
              <a:t>Valžán</a:t>
            </a:r>
            <a:r>
              <a:rPr lang="sk-SK" b="0" baseline="0" dirty="0" smtClean="0"/>
              <a:t>) dostal novú šancu na život. Odpustenie zo strany biskupa </a:t>
            </a:r>
            <a:r>
              <a:rPr lang="sk-SK" b="0" baseline="0" dirty="0" err="1" smtClean="0"/>
              <a:t>Jeanovi</a:t>
            </a:r>
            <a:r>
              <a:rPr lang="sk-SK" b="0" baseline="0" dirty="0" smtClean="0"/>
              <a:t> zmenilo život a dalo novú šancu. Presne o tom je sviatosť zmierenia. Je to ako zahodiť všetko zlé za chrbát. Je to nová šanca na nový život.</a:t>
            </a:r>
            <a:endParaRPr lang="sk-SK" b="1" baseline="0" dirty="0" smtClean="0"/>
          </a:p>
          <a:p>
            <a:r>
              <a:rPr lang="sk-SK" b="0" baseline="0" dirty="0" smtClean="0"/>
              <a:t>Ježiš na teba čaká, že sa vrátiš, že si prídeš po odpustenie. Túži ťa objať a dotknúť sa tvojho srdca. Chce, aby si bol šťastný, aby si sa tešil a žil naplno. Pokorne, v malej búdke – spovednici -, ukrytý v osobe kňaza čaká, kedy prídeš a dáš to zo seba von. Nemáš sa čoho báť, nemusíš sa hanbiť, len to zlož k Jeho nohám a zbav sa tej nálože, ktorá zabíja tvoju dušu. </a:t>
            </a:r>
            <a:r>
              <a:rPr lang="sk-SK" b="1" baseline="0" dirty="0" smtClean="0"/>
              <a:t>Sviatosť odpustenia </a:t>
            </a:r>
            <a:r>
              <a:rPr lang="sk-SK" b="0" baseline="0" dirty="0" smtClean="0"/>
              <a:t>môžeš prijať kedykoľvek, kňaz tam čaká aj na teba. </a:t>
            </a:r>
            <a:br>
              <a:rPr lang="sk-SK" b="0" baseline="0" dirty="0" smtClean="0"/>
            </a:br>
            <a:r>
              <a:rPr lang="sk-SK" b="0" baseline="0" dirty="0" smtClean="0"/>
              <a:t>Ak sa hanbíš alebo máš strach, je to normálne a je to v </a:t>
            </a:r>
            <a:r>
              <a:rPr lang="sk-SK" b="0" baseline="0" dirty="0" err="1" smtClean="0"/>
              <a:t>poroiadku</a:t>
            </a:r>
            <a:r>
              <a:rPr lang="sk-SK" b="0" baseline="0" dirty="0" smtClean="0"/>
              <a:t>. Všetci sa hanbíme za to, čo sme pokazili a nik z nás sa z toho neteší. Na druhej strane centrom spovede nie sú tvoje hriechy, ale milosrdné objatie Boha, ako hovorí pápež František. Dopraj si Jeho lásku, dopraj najlepší „</a:t>
            </a:r>
            <a:r>
              <a:rPr lang="sk-SK" b="0" baseline="0" dirty="0" err="1" smtClean="0"/>
              <a:t>wellness</a:t>
            </a:r>
            <a:r>
              <a:rPr lang="sk-SK" b="0" baseline="0" dirty="0" smtClean="0"/>
              <a:t>“ pre svoju dušu.</a:t>
            </a:r>
          </a:p>
          <a:p>
            <a:endParaRPr lang="sk-SK" b="0" baseline="0" dirty="0" smtClean="0"/>
          </a:p>
          <a:p>
            <a:endParaRPr lang="sk-SK" b="1" baseline="0" dirty="0" smtClean="0"/>
          </a:p>
          <a:p>
            <a:endParaRPr lang="sk-SK" baseline="0" dirty="0" smtClean="0"/>
          </a:p>
        </p:txBody>
      </p:sp>
      <p:sp>
        <p:nvSpPr>
          <p:cNvPr id="4" name="Slide Number Placeholder 3"/>
          <p:cNvSpPr>
            <a:spLocks noGrp="1"/>
          </p:cNvSpPr>
          <p:nvPr>
            <p:ph type="sldNum" sz="quarter" idx="10"/>
          </p:nvPr>
        </p:nvSpPr>
        <p:spPr/>
        <p:txBody>
          <a:bodyPr/>
          <a:lstStyle/>
          <a:p>
            <a:pPr>
              <a:defRPr/>
            </a:pPr>
            <a:fld id="{A4A1668F-0DED-4521-8AFD-708348E4AAD6}" type="slidenum">
              <a:rPr lang="en-US" smtClean="0"/>
              <a:pPr>
                <a:defRPr/>
              </a:pPr>
              <a:t>5</a:t>
            </a:fld>
            <a:endParaRPr lang="en-US"/>
          </a:p>
        </p:txBody>
      </p:sp>
    </p:spTree>
    <p:extLst>
      <p:ext uri="{BB962C8B-B14F-4D97-AF65-F5344CB8AC3E}">
        <p14:creationId xmlns:p14="http://schemas.microsoft.com/office/powerpoint/2010/main" val="895873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k-SK" sz="1200" b="1" kern="1200" dirty="0" smtClean="0">
                <a:solidFill>
                  <a:schemeClr val="tx1"/>
                </a:solidFill>
                <a:latin typeface="+mn-lt"/>
                <a:ea typeface="+mn-ea"/>
                <a:cs typeface="+mn-cs"/>
              </a:rPr>
              <a:t>b.) A čo ak ten človek ani neľutuje zlo, ktoré mi spôsobil a o moje odpustenie ani nestojí?</a:t>
            </a:r>
            <a:r>
              <a:rPr lang="sk-SK" sz="1200" kern="1200" dirty="0" smtClean="0">
                <a:solidFill>
                  <a:schemeClr val="tx1"/>
                </a:solidFill>
                <a:latin typeface="+mn-lt"/>
                <a:ea typeface="+mn-ea"/>
                <a:cs typeface="+mn-cs"/>
              </a:rPr>
              <a:t> </a:t>
            </a:r>
          </a:p>
          <a:p>
            <a:r>
              <a:rPr lang="sk-SK" sz="1200" kern="1200" dirty="0" smtClean="0">
                <a:solidFill>
                  <a:schemeClr val="tx1"/>
                </a:solidFill>
                <a:latin typeface="+mn-lt"/>
                <a:ea typeface="+mn-ea"/>
                <a:cs typeface="+mn-cs"/>
              </a:rPr>
              <a:t>Často to tak býva. Niekto nám vedome ublíži (možno aj nevedome) a vôbec ho netrápi, akú ranu vštepil do nášho srdca. Automaticky sa v nás vtedy rodí túžba po pomste. Chceme vrátiť ranu, a tak sa jej zbaviť, pocítiť uvoľnenie z toho, že vinník prežije bolesť, ktorú cítime my. Musíme si uvedomiť, že odpustenie neznamená veci neriešiť alebo robiť zo seba pasívneho </a:t>
            </a:r>
            <a:r>
              <a:rPr lang="sk-SK" sz="1200" kern="1200" dirty="0" err="1" smtClean="0">
                <a:solidFill>
                  <a:schemeClr val="tx1"/>
                </a:solidFill>
                <a:latin typeface="+mn-lt"/>
                <a:ea typeface="+mn-ea"/>
                <a:cs typeface="+mn-cs"/>
              </a:rPr>
              <a:t>fackovacieho</a:t>
            </a:r>
            <a:r>
              <a:rPr lang="sk-SK" sz="1200" kern="1200" dirty="0" smtClean="0">
                <a:solidFill>
                  <a:schemeClr val="tx1"/>
                </a:solidFill>
                <a:latin typeface="+mn-lt"/>
                <a:ea typeface="+mn-ea"/>
                <a:cs typeface="+mn-cs"/>
              </a:rPr>
              <a:t> panáka. </a:t>
            </a:r>
          </a:p>
          <a:p>
            <a:r>
              <a:rPr lang="sk-SK" sz="1200" kern="1200" dirty="0" smtClean="0">
                <a:solidFill>
                  <a:schemeClr val="tx1"/>
                </a:solidFill>
                <a:latin typeface="+mn-lt"/>
                <a:ea typeface="+mn-ea"/>
                <a:cs typeface="+mn-cs"/>
              </a:rPr>
              <a:t>Z našej strany je potrebné vždy urobiť všetko preto, aby ten, kto ublížil, už ďalej neubližoval. V niektorých prípadoch je nutné dokonca podať žalobu, alebo riešiť veci cez políciu. Odpustiť znamená veci aktívne riešiť v rámci morálnych a právnych možností a nedovoliť, aby v našom srdci zvíťazila nenávisť nad láskou. Boh má mať posledné slovo, nie pomsta či hnev. Boh sám sa nám odplatí za každú škodu či bolesť, ktorú sme iným odpustili.</a:t>
            </a:r>
            <a:endParaRPr lang="sk-SK" b="0" i="0" dirty="0" smtClean="0"/>
          </a:p>
          <a:p>
            <a:r>
              <a:rPr lang="sk-SK" sz="1200" b="1" kern="1200" dirty="0" smtClean="0">
                <a:solidFill>
                  <a:schemeClr val="tx1"/>
                </a:solidFill>
                <a:latin typeface="+mn-lt"/>
                <a:ea typeface="+mn-ea"/>
                <a:cs typeface="+mn-cs"/>
              </a:rPr>
              <a:t>c.) Koľkokrát by som mal odpustiť a ako často? </a:t>
            </a:r>
            <a:endParaRPr lang="sk-SK" sz="1200" kern="1200" dirty="0" smtClean="0">
              <a:solidFill>
                <a:schemeClr val="tx1"/>
              </a:solidFill>
              <a:latin typeface="+mn-lt"/>
              <a:ea typeface="+mn-ea"/>
              <a:cs typeface="+mn-cs"/>
            </a:endParaRPr>
          </a:p>
          <a:p>
            <a:r>
              <a:rPr lang="sk-SK" sz="1200" kern="1200" dirty="0" smtClean="0">
                <a:solidFill>
                  <a:schemeClr val="tx1"/>
                </a:solidFill>
                <a:latin typeface="+mn-lt"/>
                <a:ea typeface="+mn-ea"/>
                <a:cs typeface="+mn-cs"/>
              </a:rPr>
              <a:t>Presne túto otázku položil Peter Ježišovi. A odpoveď ktorú dostal, bola v duchu </a:t>
            </a:r>
            <a:r>
              <a:rPr lang="sk-SK" sz="1200" b="1" kern="1200" dirty="0" smtClean="0">
                <a:solidFill>
                  <a:schemeClr val="tx1"/>
                </a:solidFill>
                <a:latin typeface="+mn-lt"/>
                <a:ea typeface="+mn-ea"/>
                <a:cs typeface="+mn-cs"/>
              </a:rPr>
              <a:t>vždy a stále. </a:t>
            </a:r>
            <a:r>
              <a:rPr lang="sk-SK" sz="1200" kern="1200" dirty="0" smtClean="0">
                <a:solidFill>
                  <a:schemeClr val="tx1"/>
                </a:solidFill>
                <a:latin typeface="+mn-lt"/>
                <a:ea typeface="+mn-ea"/>
                <a:cs typeface="+mn-cs"/>
              </a:rPr>
              <a:t> Ak chceš byť naozaj uzdravený z vnútorných rán, </a:t>
            </a:r>
            <a:r>
              <a:rPr lang="sk-SK" sz="1200" b="1" kern="1200" dirty="0" smtClean="0">
                <a:solidFill>
                  <a:schemeClr val="tx1"/>
                </a:solidFill>
                <a:latin typeface="+mn-lt"/>
                <a:ea typeface="+mn-ea"/>
                <a:cs typeface="+mn-cs"/>
              </a:rPr>
              <a:t>nikdy nepodceňuj odpustenie. </a:t>
            </a:r>
            <a:endParaRPr lang="sk-SK" sz="1200" kern="1200" dirty="0" smtClean="0">
              <a:solidFill>
                <a:schemeClr val="tx1"/>
              </a:solidFill>
              <a:latin typeface="+mn-lt"/>
              <a:ea typeface="+mn-ea"/>
              <a:cs typeface="+mn-cs"/>
            </a:endParaRPr>
          </a:p>
          <a:p>
            <a:r>
              <a:rPr lang="sk-SK" sz="1200" b="1" kern="1200" dirty="0" smtClean="0">
                <a:solidFill>
                  <a:schemeClr val="tx1"/>
                </a:solidFill>
                <a:latin typeface="+mn-lt"/>
                <a:ea typeface="+mn-ea"/>
                <a:cs typeface="+mn-cs"/>
              </a:rPr>
              <a:t>d.) Čo by som teda nikdy nemal odpustiť? </a:t>
            </a:r>
            <a:endParaRPr lang="sk-SK" sz="1200" kern="1200" dirty="0" smtClean="0">
              <a:solidFill>
                <a:schemeClr val="tx1"/>
              </a:solidFill>
              <a:latin typeface="+mn-lt"/>
              <a:ea typeface="+mn-ea"/>
              <a:cs typeface="+mn-cs"/>
            </a:endParaRPr>
          </a:p>
          <a:p>
            <a:r>
              <a:rPr lang="sk-SK" sz="1200" b="1" kern="1200" dirty="0" smtClean="0">
                <a:solidFill>
                  <a:schemeClr val="tx1"/>
                </a:solidFill>
                <a:latin typeface="+mn-lt"/>
                <a:ea typeface="+mn-ea"/>
                <a:cs typeface="+mn-cs"/>
              </a:rPr>
              <a:t>Neexistuje taká vec, ktorú by si nemal alebo nemohol odpustiť. </a:t>
            </a:r>
            <a:r>
              <a:rPr lang="sk-SK" sz="1200" kern="1200" dirty="0" smtClean="0">
                <a:solidFill>
                  <a:schemeClr val="tx1"/>
                </a:solidFill>
                <a:latin typeface="+mn-lt"/>
                <a:ea typeface="+mn-ea"/>
                <a:cs typeface="+mn-cs"/>
              </a:rPr>
              <a:t>Nech by bola rana akokoľvek veľká a bolesť akokoľvek drvivá, oslobodenie a uzdravenie k tebe príde jedine cez tvoje odpustenie. Neodpustenie sa totiž podobá na to, ako keď vypiješ jed a čakáš, že to ublíži druhému. Nezabudni, že Boh ti v Ježišovi odpustil a odpustí každý jeden hriech. Keď zomieral na kríži, aj vtedy prosil Otca o odpustenie pre všetkých ľudí, za ktorých zomieral, vrátane tých, ktorí ho práve mučili a ukrižovali ako i tých, ktorí sa mu pod krížom posmievali.  Tak drahé a vzácne je v Božích očiach odpustenie, tak veľmi túži, aby si aj ty odpustil vždy a za každých okolností čokoľvek sa ti prihodí. </a:t>
            </a:r>
            <a:r>
              <a:rPr lang="sk-SK" sz="1200" b="1" kern="1200" dirty="0" smtClean="0">
                <a:solidFill>
                  <a:schemeClr val="tx1"/>
                </a:solidFill>
                <a:latin typeface="+mn-lt"/>
                <a:ea typeface="+mn-ea"/>
                <a:cs typeface="+mn-cs"/>
              </a:rPr>
              <a:t>Ak ti niekedy chýba sila k odpusteniu, pozri sa na kríž a nájdeš ju.  </a:t>
            </a:r>
            <a:endParaRPr lang="sk-SK" sz="1200" kern="1200" dirty="0" smtClean="0">
              <a:solidFill>
                <a:schemeClr val="tx1"/>
              </a:solidFill>
              <a:latin typeface="+mn-lt"/>
              <a:ea typeface="+mn-ea"/>
              <a:cs typeface="+mn-cs"/>
            </a:endParaRPr>
          </a:p>
          <a:p>
            <a:r>
              <a:rPr lang="sk-SK" sz="1200" b="1" kern="1200" dirty="0" smtClean="0">
                <a:solidFill>
                  <a:schemeClr val="tx1"/>
                </a:solidFill>
                <a:latin typeface="+mn-lt"/>
                <a:ea typeface="+mn-ea"/>
                <a:cs typeface="+mn-cs"/>
              </a:rPr>
              <a:t>e.) </a:t>
            </a:r>
            <a:r>
              <a:rPr lang="sk-SK" sz="1200" b="1" kern="1200" dirty="0" err="1" smtClean="0">
                <a:solidFill>
                  <a:schemeClr val="tx1"/>
                </a:solidFill>
                <a:latin typeface="+mn-lt"/>
                <a:ea typeface="+mn-ea"/>
                <a:cs typeface="+mn-cs"/>
              </a:rPr>
              <a:t>Ok</a:t>
            </a:r>
            <a:r>
              <a:rPr lang="sk-SK" sz="1200" b="1" kern="1200" dirty="0" smtClean="0">
                <a:solidFill>
                  <a:schemeClr val="tx1"/>
                </a:solidFill>
                <a:latin typeface="+mn-lt"/>
                <a:ea typeface="+mn-ea"/>
                <a:cs typeface="+mn-cs"/>
              </a:rPr>
              <a:t>, ako mám teda odpustiť - kedy presne viem, že som odpustil?</a:t>
            </a:r>
            <a:endParaRPr lang="sk-SK" sz="1200" kern="1200" dirty="0" smtClean="0">
              <a:solidFill>
                <a:schemeClr val="tx1"/>
              </a:solidFill>
              <a:latin typeface="+mn-lt"/>
              <a:ea typeface="+mn-ea"/>
              <a:cs typeface="+mn-cs"/>
            </a:endParaRPr>
          </a:p>
          <a:p>
            <a:r>
              <a:rPr lang="sk-SK" sz="1200" kern="1200" dirty="0" smtClean="0">
                <a:solidFill>
                  <a:schemeClr val="tx1"/>
                </a:solidFill>
                <a:latin typeface="+mn-lt"/>
                <a:ea typeface="+mn-ea"/>
                <a:cs typeface="+mn-cs"/>
              </a:rPr>
              <a:t>Samozrejme, že odpustiť nejde vždy len tak. Skúste povedať znásilnenej žene, aby odpustila násilníkovi. Nejde to len tak. Ale to neznamená, že sa to nedá. Odpustenie je niekedy cestou, ktorá trvá dlhý čas. Na začiatok možno stačí len </a:t>
            </a:r>
            <a:r>
              <a:rPr lang="sk-SK" sz="1200" b="1" kern="1200" dirty="0" smtClean="0">
                <a:solidFill>
                  <a:schemeClr val="tx1"/>
                </a:solidFill>
                <a:latin typeface="+mn-lt"/>
                <a:ea typeface="+mn-ea"/>
                <a:cs typeface="+mn-cs"/>
              </a:rPr>
              <a:t>chcieť</a:t>
            </a:r>
            <a:r>
              <a:rPr lang="sk-SK" sz="1200" kern="1200" dirty="0" smtClean="0">
                <a:solidFill>
                  <a:schemeClr val="tx1"/>
                </a:solidFill>
                <a:latin typeface="+mn-lt"/>
                <a:ea typeface="+mn-ea"/>
                <a:cs typeface="+mn-cs"/>
              </a:rPr>
              <a:t> </a:t>
            </a:r>
            <a:r>
              <a:rPr lang="sk-SK" sz="1200" b="1" kern="1200" dirty="0" err="1" smtClean="0">
                <a:solidFill>
                  <a:schemeClr val="tx1"/>
                </a:solidFill>
                <a:latin typeface="+mn-lt"/>
                <a:ea typeface="+mn-ea"/>
                <a:cs typeface="+mn-cs"/>
              </a:rPr>
              <a:t>chcieť</a:t>
            </a:r>
            <a:r>
              <a:rPr lang="sk-SK" sz="1200" kern="1200" dirty="0" smtClean="0">
                <a:solidFill>
                  <a:schemeClr val="tx1"/>
                </a:solidFill>
                <a:latin typeface="+mn-lt"/>
                <a:ea typeface="+mn-ea"/>
                <a:cs typeface="+mn-cs"/>
              </a:rPr>
              <a:t> odpustiť.  Možno to teraz nedokážem a možno ani nechcem, ale chcel by som aspoň chcieť odpustiť – presne to môže byť dobrým začiatkom cesty k uzdraveniu</a:t>
            </a:r>
            <a:r>
              <a:rPr lang="sk-SK" sz="1200" kern="1200" dirty="0" smtClean="0">
                <a:solidFill>
                  <a:schemeClr val="tx1"/>
                </a:solidFill>
                <a:latin typeface="+mn-lt"/>
                <a:ea typeface="+mn-ea"/>
                <a:cs typeface="+mn-cs"/>
              </a:rPr>
              <a:t>.</a:t>
            </a:r>
          </a:p>
          <a:p>
            <a:endParaRPr lang="sk-SK" sz="1200" kern="1200" dirty="0" smtClean="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sk-SK" b="1" baseline="0" dirty="0" smtClean="0"/>
              <a:t>A koľko ťa bude stáť toto odpustenie?  </a:t>
            </a:r>
            <a:br>
              <a:rPr lang="sk-SK" b="1" baseline="0" dirty="0" smtClean="0"/>
            </a:br>
            <a:r>
              <a:rPr lang="sk-SK" b="1" baseline="0" dirty="0" smtClean="0"/>
              <a:t>Nič. </a:t>
            </a:r>
            <a:br>
              <a:rPr lang="sk-SK" b="1" baseline="0" dirty="0" smtClean="0"/>
            </a:br>
            <a:r>
              <a:rPr lang="sk-SK" b="1" baseline="0" dirty="0" smtClean="0"/>
              <a:t>Boh ti ho s radosťou daruje zadarmo. </a:t>
            </a:r>
            <a:r>
              <a:rPr lang="sk-SK" b="0" baseline="0" dirty="0" smtClean="0"/>
              <a:t>Nemáš na to, aby si si ho kúpil alebo nejako získal. Ježiš už zaplatil. Tvoje hriechy odstránil svojou krvou, krvou Božieho Syna. Nijako si to nezaslúžiš, toto odpustenie môžeš prijať len ako dar. Stačí prísť a poprosiť: </a:t>
            </a:r>
            <a:r>
              <a:rPr lang="sk-SK" b="1" i="1" baseline="0" dirty="0" smtClean="0"/>
              <a:t>„Ježišu, odpusť mi.“ </a:t>
            </a:r>
            <a:r>
              <a:rPr lang="sk-SK" b="0" baseline="0" dirty="0" smtClean="0"/>
              <a:t>To je všetko.</a:t>
            </a:r>
            <a:endParaRPr lang="sk-SK" b="1" baseline="0" dirty="0" smtClean="0"/>
          </a:p>
          <a:p>
            <a:endParaRPr lang="sk-SK"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A4A1668F-0DED-4521-8AFD-708348E4AAD6}" type="slidenum">
              <a:rPr lang="en-US" smtClean="0"/>
              <a:pPr>
                <a:defRPr/>
              </a:pPr>
              <a:t>6</a:t>
            </a:fld>
            <a:endParaRPr lang="en-US"/>
          </a:p>
        </p:txBody>
      </p:sp>
    </p:spTree>
    <p:extLst>
      <p:ext uri="{BB962C8B-B14F-4D97-AF65-F5344CB8AC3E}">
        <p14:creationId xmlns:p14="http://schemas.microsoft.com/office/powerpoint/2010/main" val="1369893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k-SK"/>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k-SK"/>
          </a:p>
        </p:txBody>
      </p:sp>
      <p:sp>
        <p:nvSpPr>
          <p:cNvPr id="4" name="Date Placeholder 3"/>
          <p:cNvSpPr>
            <a:spLocks noGrp="1"/>
          </p:cNvSpPr>
          <p:nvPr>
            <p:ph type="dt" sz="half" idx="10"/>
          </p:nvPr>
        </p:nvSpPr>
        <p:spPr/>
        <p:txBody>
          <a:bodyPr/>
          <a:lstStyle>
            <a:lvl1pPr>
              <a:defRPr/>
            </a:lvl1pPr>
          </a:lstStyle>
          <a:p>
            <a:pPr>
              <a:defRPr/>
            </a:pPr>
            <a:fld id="{44785FA9-8E00-48D6-AC60-8BE5E9415074}" type="datetimeFigureOut">
              <a:rPr lang="sk-SK"/>
              <a:pPr>
                <a:defRPr/>
              </a:pPr>
              <a:t>10. 9. 2024</a:t>
            </a:fld>
            <a:endParaRPr lang="sk-SK"/>
          </a:p>
        </p:txBody>
      </p:sp>
      <p:sp>
        <p:nvSpPr>
          <p:cNvPr id="5" name="Footer Placeholder 4"/>
          <p:cNvSpPr>
            <a:spLocks noGrp="1"/>
          </p:cNvSpPr>
          <p:nvPr>
            <p:ph type="ftr" sz="quarter" idx="11"/>
          </p:nvPr>
        </p:nvSpPr>
        <p:spPr/>
        <p:txBody>
          <a:bodyPr/>
          <a:lstStyle>
            <a:lvl1pPr>
              <a:defRPr/>
            </a:lvl1pPr>
          </a:lstStyle>
          <a:p>
            <a:pPr>
              <a:defRPr/>
            </a:pPr>
            <a:endParaRPr lang="sk-SK"/>
          </a:p>
        </p:txBody>
      </p:sp>
      <p:sp>
        <p:nvSpPr>
          <p:cNvPr id="6" name="Slide Number Placeholder 5"/>
          <p:cNvSpPr>
            <a:spLocks noGrp="1"/>
          </p:cNvSpPr>
          <p:nvPr>
            <p:ph type="sldNum" sz="quarter" idx="12"/>
          </p:nvPr>
        </p:nvSpPr>
        <p:spPr/>
        <p:txBody>
          <a:bodyPr/>
          <a:lstStyle>
            <a:lvl1pPr>
              <a:defRPr/>
            </a:lvl1pPr>
          </a:lstStyle>
          <a:p>
            <a:pPr>
              <a:defRPr/>
            </a:pPr>
            <a:fld id="{A8D39DA6-C6A6-4091-A8D2-641778BB0F14}" type="slidenum">
              <a:rPr lang="sk-SK" altLang="en-US"/>
              <a:pPr>
                <a:defRPr/>
              </a:pPr>
              <a:t>‹#›</a:t>
            </a:fld>
            <a:endParaRPr lang="sk-SK" altLang="en-US"/>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k-SK"/>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Date Placeholder 3"/>
          <p:cNvSpPr>
            <a:spLocks noGrp="1"/>
          </p:cNvSpPr>
          <p:nvPr>
            <p:ph type="dt" sz="half" idx="10"/>
          </p:nvPr>
        </p:nvSpPr>
        <p:spPr/>
        <p:txBody>
          <a:bodyPr/>
          <a:lstStyle>
            <a:lvl1pPr>
              <a:defRPr/>
            </a:lvl1pPr>
          </a:lstStyle>
          <a:p>
            <a:pPr>
              <a:defRPr/>
            </a:pPr>
            <a:fld id="{008A5FF8-8FF1-4991-B7D2-EE19367C7E6A}" type="datetimeFigureOut">
              <a:rPr lang="sk-SK"/>
              <a:pPr>
                <a:defRPr/>
              </a:pPr>
              <a:t>10. 9. 2024</a:t>
            </a:fld>
            <a:endParaRPr lang="sk-SK"/>
          </a:p>
        </p:txBody>
      </p:sp>
      <p:sp>
        <p:nvSpPr>
          <p:cNvPr id="5" name="Footer Placeholder 4"/>
          <p:cNvSpPr>
            <a:spLocks noGrp="1"/>
          </p:cNvSpPr>
          <p:nvPr>
            <p:ph type="ftr" sz="quarter" idx="11"/>
          </p:nvPr>
        </p:nvSpPr>
        <p:spPr/>
        <p:txBody>
          <a:bodyPr/>
          <a:lstStyle>
            <a:lvl1pPr>
              <a:defRPr/>
            </a:lvl1pPr>
          </a:lstStyle>
          <a:p>
            <a:pPr>
              <a:defRPr/>
            </a:pPr>
            <a:endParaRPr lang="sk-SK"/>
          </a:p>
        </p:txBody>
      </p:sp>
      <p:sp>
        <p:nvSpPr>
          <p:cNvPr id="6" name="Slide Number Placeholder 5"/>
          <p:cNvSpPr>
            <a:spLocks noGrp="1"/>
          </p:cNvSpPr>
          <p:nvPr>
            <p:ph type="sldNum" sz="quarter" idx="12"/>
          </p:nvPr>
        </p:nvSpPr>
        <p:spPr/>
        <p:txBody>
          <a:bodyPr/>
          <a:lstStyle>
            <a:lvl1pPr>
              <a:defRPr/>
            </a:lvl1pPr>
          </a:lstStyle>
          <a:p>
            <a:pPr>
              <a:defRPr/>
            </a:pPr>
            <a:fld id="{56D15558-4449-4ADF-919D-7FBFA3287B52}" type="slidenum">
              <a:rPr lang="sk-SK" altLang="en-US"/>
              <a:pPr>
                <a:defRPr/>
              </a:pPr>
              <a:t>‹#›</a:t>
            </a:fld>
            <a:endParaRPr lang="sk-SK" altLang="en-US"/>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k-SK"/>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Date Placeholder 3"/>
          <p:cNvSpPr>
            <a:spLocks noGrp="1"/>
          </p:cNvSpPr>
          <p:nvPr>
            <p:ph type="dt" sz="half" idx="10"/>
          </p:nvPr>
        </p:nvSpPr>
        <p:spPr/>
        <p:txBody>
          <a:bodyPr/>
          <a:lstStyle>
            <a:lvl1pPr>
              <a:defRPr/>
            </a:lvl1pPr>
          </a:lstStyle>
          <a:p>
            <a:pPr>
              <a:defRPr/>
            </a:pPr>
            <a:fld id="{CBCCE010-6EEA-4625-8880-8B7E8644EEB2}" type="datetimeFigureOut">
              <a:rPr lang="sk-SK"/>
              <a:pPr>
                <a:defRPr/>
              </a:pPr>
              <a:t>10. 9. 2024</a:t>
            </a:fld>
            <a:endParaRPr lang="sk-SK"/>
          </a:p>
        </p:txBody>
      </p:sp>
      <p:sp>
        <p:nvSpPr>
          <p:cNvPr id="5" name="Footer Placeholder 4"/>
          <p:cNvSpPr>
            <a:spLocks noGrp="1"/>
          </p:cNvSpPr>
          <p:nvPr>
            <p:ph type="ftr" sz="quarter" idx="11"/>
          </p:nvPr>
        </p:nvSpPr>
        <p:spPr/>
        <p:txBody>
          <a:bodyPr/>
          <a:lstStyle>
            <a:lvl1pPr>
              <a:defRPr/>
            </a:lvl1pPr>
          </a:lstStyle>
          <a:p>
            <a:pPr>
              <a:defRPr/>
            </a:pPr>
            <a:endParaRPr lang="sk-SK"/>
          </a:p>
        </p:txBody>
      </p:sp>
      <p:sp>
        <p:nvSpPr>
          <p:cNvPr id="6" name="Slide Number Placeholder 5"/>
          <p:cNvSpPr>
            <a:spLocks noGrp="1"/>
          </p:cNvSpPr>
          <p:nvPr>
            <p:ph type="sldNum" sz="quarter" idx="12"/>
          </p:nvPr>
        </p:nvSpPr>
        <p:spPr/>
        <p:txBody>
          <a:bodyPr/>
          <a:lstStyle>
            <a:lvl1pPr>
              <a:defRPr/>
            </a:lvl1pPr>
          </a:lstStyle>
          <a:p>
            <a:pPr>
              <a:defRPr/>
            </a:pPr>
            <a:fld id="{6CFDBAA0-3565-4D5A-95EB-A3E5FD637E0B}" type="slidenum">
              <a:rPr lang="sk-SK" altLang="en-US"/>
              <a:pPr>
                <a:defRPr/>
              </a:pPr>
              <a:t>‹#›</a:t>
            </a:fld>
            <a:endParaRPr lang="sk-SK" altLang="en-US"/>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k-SK"/>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Date Placeholder 3"/>
          <p:cNvSpPr>
            <a:spLocks noGrp="1"/>
          </p:cNvSpPr>
          <p:nvPr>
            <p:ph type="dt" sz="half" idx="10"/>
          </p:nvPr>
        </p:nvSpPr>
        <p:spPr/>
        <p:txBody>
          <a:bodyPr/>
          <a:lstStyle>
            <a:lvl1pPr>
              <a:defRPr/>
            </a:lvl1pPr>
          </a:lstStyle>
          <a:p>
            <a:pPr>
              <a:defRPr/>
            </a:pPr>
            <a:fld id="{0E7668B7-B76F-4E51-BD10-74F88CA5D1F6}" type="datetimeFigureOut">
              <a:rPr lang="sk-SK"/>
              <a:pPr>
                <a:defRPr/>
              </a:pPr>
              <a:t>10. 9. 2024</a:t>
            </a:fld>
            <a:endParaRPr lang="sk-SK"/>
          </a:p>
        </p:txBody>
      </p:sp>
      <p:sp>
        <p:nvSpPr>
          <p:cNvPr id="5" name="Footer Placeholder 4"/>
          <p:cNvSpPr>
            <a:spLocks noGrp="1"/>
          </p:cNvSpPr>
          <p:nvPr>
            <p:ph type="ftr" sz="quarter" idx="11"/>
          </p:nvPr>
        </p:nvSpPr>
        <p:spPr/>
        <p:txBody>
          <a:bodyPr/>
          <a:lstStyle>
            <a:lvl1pPr>
              <a:defRPr/>
            </a:lvl1pPr>
          </a:lstStyle>
          <a:p>
            <a:pPr>
              <a:defRPr/>
            </a:pPr>
            <a:endParaRPr lang="sk-SK"/>
          </a:p>
        </p:txBody>
      </p:sp>
      <p:sp>
        <p:nvSpPr>
          <p:cNvPr id="6" name="Slide Number Placeholder 5"/>
          <p:cNvSpPr>
            <a:spLocks noGrp="1"/>
          </p:cNvSpPr>
          <p:nvPr>
            <p:ph type="sldNum" sz="quarter" idx="12"/>
          </p:nvPr>
        </p:nvSpPr>
        <p:spPr/>
        <p:txBody>
          <a:bodyPr/>
          <a:lstStyle>
            <a:lvl1pPr>
              <a:defRPr/>
            </a:lvl1pPr>
          </a:lstStyle>
          <a:p>
            <a:pPr>
              <a:defRPr/>
            </a:pPr>
            <a:fld id="{8B2429EA-6088-4FC4-95ED-1A9E7ED76D82}" type="slidenum">
              <a:rPr lang="sk-SK" altLang="en-US"/>
              <a:pPr>
                <a:defRPr/>
              </a:pPr>
              <a:t>‹#›</a:t>
            </a:fld>
            <a:endParaRPr lang="sk-SK" altLang="en-US"/>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k-SK"/>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9A5DB45-3318-4F82-82FE-CDF51AB8F6F7}" type="datetimeFigureOut">
              <a:rPr lang="sk-SK"/>
              <a:pPr>
                <a:defRPr/>
              </a:pPr>
              <a:t>10. 9. 2024</a:t>
            </a:fld>
            <a:endParaRPr lang="sk-SK"/>
          </a:p>
        </p:txBody>
      </p:sp>
      <p:sp>
        <p:nvSpPr>
          <p:cNvPr id="5" name="Footer Placeholder 4"/>
          <p:cNvSpPr>
            <a:spLocks noGrp="1"/>
          </p:cNvSpPr>
          <p:nvPr>
            <p:ph type="ftr" sz="quarter" idx="11"/>
          </p:nvPr>
        </p:nvSpPr>
        <p:spPr/>
        <p:txBody>
          <a:bodyPr/>
          <a:lstStyle>
            <a:lvl1pPr>
              <a:defRPr/>
            </a:lvl1pPr>
          </a:lstStyle>
          <a:p>
            <a:pPr>
              <a:defRPr/>
            </a:pPr>
            <a:endParaRPr lang="sk-SK"/>
          </a:p>
        </p:txBody>
      </p:sp>
      <p:sp>
        <p:nvSpPr>
          <p:cNvPr id="6" name="Slide Number Placeholder 5"/>
          <p:cNvSpPr>
            <a:spLocks noGrp="1"/>
          </p:cNvSpPr>
          <p:nvPr>
            <p:ph type="sldNum" sz="quarter" idx="12"/>
          </p:nvPr>
        </p:nvSpPr>
        <p:spPr/>
        <p:txBody>
          <a:bodyPr/>
          <a:lstStyle>
            <a:lvl1pPr>
              <a:defRPr/>
            </a:lvl1pPr>
          </a:lstStyle>
          <a:p>
            <a:pPr>
              <a:defRPr/>
            </a:pPr>
            <a:fld id="{9EA12660-EB68-4208-8E93-3B3C305B76AA}" type="slidenum">
              <a:rPr lang="sk-SK" altLang="en-US"/>
              <a:pPr>
                <a:defRPr/>
              </a:pPr>
              <a:t>‹#›</a:t>
            </a:fld>
            <a:endParaRPr lang="sk-SK" altLang="en-US"/>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k-SK"/>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5" name="Date Placeholder 3"/>
          <p:cNvSpPr>
            <a:spLocks noGrp="1"/>
          </p:cNvSpPr>
          <p:nvPr>
            <p:ph type="dt" sz="half" idx="10"/>
          </p:nvPr>
        </p:nvSpPr>
        <p:spPr/>
        <p:txBody>
          <a:bodyPr/>
          <a:lstStyle>
            <a:lvl1pPr>
              <a:defRPr/>
            </a:lvl1pPr>
          </a:lstStyle>
          <a:p>
            <a:pPr>
              <a:defRPr/>
            </a:pPr>
            <a:fld id="{BE19CA48-4E16-49B6-A4F6-133116105D41}" type="datetimeFigureOut">
              <a:rPr lang="sk-SK"/>
              <a:pPr>
                <a:defRPr/>
              </a:pPr>
              <a:t>10. 9. 2024</a:t>
            </a:fld>
            <a:endParaRPr lang="sk-SK"/>
          </a:p>
        </p:txBody>
      </p:sp>
      <p:sp>
        <p:nvSpPr>
          <p:cNvPr id="6" name="Footer Placeholder 4"/>
          <p:cNvSpPr>
            <a:spLocks noGrp="1"/>
          </p:cNvSpPr>
          <p:nvPr>
            <p:ph type="ftr" sz="quarter" idx="11"/>
          </p:nvPr>
        </p:nvSpPr>
        <p:spPr/>
        <p:txBody>
          <a:bodyPr/>
          <a:lstStyle>
            <a:lvl1pPr>
              <a:defRPr/>
            </a:lvl1pPr>
          </a:lstStyle>
          <a:p>
            <a:pPr>
              <a:defRPr/>
            </a:pPr>
            <a:endParaRPr lang="sk-SK"/>
          </a:p>
        </p:txBody>
      </p:sp>
      <p:sp>
        <p:nvSpPr>
          <p:cNvPr id="7" name="Slide Number Placeholder 5"/>
          <p:cNvSpPr>
            <a:spLocks noGrp="1"/>
          </p:cNvSpPr>
          <p:nvPr>
            <p:ph type="sldNum" sz="quarter" idx="12"/>
          </p:nvPr>
        </p:nvSpPr>
        <p:spPr/>
        <p:txBody>
          <a:bodyPr/>
          <a:lstStyle>
            <a:lvl1pPr>
              <a:defRPr/>
            </a:lvl1pPr>
          </a:lstStyle>
          <a:p>
            <a:pPr>
              <a:defRPr/>
            </a:pPr>
            <a:fld id="{60BF9E48-6260-451C-8083-B2217D76E63D}" type="slidenum">
              <a:rPr lang="sk-SK" altLang="en-US"/>
              <a:pPr>
                <a:defRPr/>
              </a:pPr>
              <a:t>‹#›</a:t>
            </a:fld>
            <a:endParaRPr lang="sk-SK" alt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k-SK"/>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7" name="Date Placeholder 3"/>
          <p:cNvSpPr>
            <a:spLocks noGrp="1"/>
          </p:cNvSpPr>
          <p:nvPr>
            <p:ph type="dt" sz="half" idx="10"/>
          </p:nvPr>
        </p:nvSpPr>
        <p:spPr/>
        <p:txBody>
          <a:bodyPr/>
          <a:lstStyle>
            <a:lvl1pPr>
              <a:defRPr/>
            </a:lvl1pPr>
          </a:lstStyle>
          <a:p>
            <a:pPr>
              <a:defRPr/>
            </a:pPr>
            <a:fld id="{1D6B0948-A453-4A77-A057-68C325988071}" type="datetimeFigureOut">
              <a:rPr lang="sk-SK"/>
              <a:pPr>
                <a:defRPr/>
              </a:pPr>
              <a:t>10. 9. 2024</a:t>
            </a:fld>
            <a:endParaRPr lang="sk-SK"/>
          </a:p>
        </p:txBody>
      </p:sp>
      <p:sp>
        <p:nvSpPr>
          <p:cNvPr id="8" name="Footer Placeholder 4"/>
          <p:cNvSpPr>
            <a:spLocks noGrp="1"/>
          </p:cNvSpPr>
          <p:nvPr>
            <p:ph type="ftr" sz="quarter" idx="11"/>
          </p:nvPr>
        </p:nvSpPr>
        <p:spPr/>
        <p:txBody>
          <a:bodyPr/>
          <a:lstStyle>
            <a:lvl1pPr>
              <a:defRPr/>
            </a:lvl1pPr>
          </a:lstStyle>
          <a:p>
            <a:pPr>
              <a:defRPr/>
            </a:pPr>
            <a:endParaRPr lang="sk-SK"/>
          </a:p>
        </p:txBody>
      </p:sp>
      <p:sp>
        <p:nvSpPr>
          <p:cNvPr id="9" name="Slide Number Placeholder 5"/>
          <p:cNvSpPr>
            <a:spLocks noGrp="1"/>
          </p:cNvSpPr>
          <p:nvPr>
            <p:ph type="sldNum" sz="quarter" idx="12"/>
          </p:nvPr>
        </p:nvSpPr>
        <p:spPr/>
        <p:txBody>
          <a:bodyPr/>
          <a:lstStyle>
            <a:lvl1pPr>
              <a:defRPr/>
            </a:lvl1pPr>
          </a:lstStyle>
          <a:p>
            <a:pPr>
              <a:defRPr/>
            </a:pPr>
            <a:fld id="{A1CAB10F-4715-4819-8B67-0C9B9E8F0780}" type="slidenum">
              <a:rPr lang="sk-SK" altLang="en-US"/>
              <a:pPr>
                <a:defRPr/>
              </a:pPr>
              <a:t>‹#›</a:t>
            </a:fld>
            <a:endParaRPr lang="sk-SK" altLang="en-US"/>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k-SK"/>
          </a:p>
        </p:txBody>
      </p:sp>
      <p:sp>
        <p:nvSpPr>
          <p:cNvPr id="3" name="Date Placeholder 3"/>
          <p:cNvSpPr>
            <a:spLocks noGrp="1"/>
          </p:cNvSpPr>
          <p:nvPr>
            <p:ph type="dt" sz="half" idx="10"/>
          </p:nvPr>
        </p:nvSpPr>
        <p:spPr/>
        <p:txBody>
          <a:bodyPr/>
          <a:lstStyle>
            <a:lvl1pPr>
              <a:defRPr/>
            </a:lvl1pPr>
          </a:lstStyle>
          <a:p>
            <a:pPr>
              <a:defRPr/>
            </a:pPr>
            <a:fld id="{B05638AA-7DA0-41D9-B026-DBD49E82EDDC}" type="datetimeFigureOut">
              <a:rPr lang="sk-SK"/>
              <a:pPr>
                <a:defRPr/>
              </a:pPr>
              <a:t>10. 9. 2024</a:t>
            </a:fld>
            <a:endParaRPr lang="sk-SK"/>
          </a:p>
        </p:txBody>
      </p:sp>
      <p:sp>
        <p:nvSpPr>
          <p:cNvPr id="4" name="Footer Placeholder 4"/>
          <p:cNvSpPr>
            <a:spLocks noGrp="1"/>
          </p:cNvSpPr>
          <p:nvPr>
            <p:ph type="ftr" sz="quarter" idx="11"/>
          </p:nvPr>
        </p:nvSpPr>
        <p:spPr/>
        <p:txBody>
          <a:bodyPr/>
          <a:lstStyle>
            <a:lvl1pPr>
              <a:defRPr/>
            </a:lvl1pPr>
          </a:lstStyle>
          <a:p>
            <a:pPr>
              <a:defRPr/>
            </a:pPr>
            <a:endParaRPr lang="sk-SK"/>
          </a:p>
        </p:txBody>
      </p:sp>
      <p:sp>
        <p:nvSpPr>
          <p:cNvPr id="5" name="Slide Number Placeholder 5"/>
          <p:cNvSpPr>
            <a:spLocks noGrp="1"/>
          </p:cNvSpPr>
          <p:nvPr>
            <p:ph type="sldNum" sz="quarter" idx="12"/>
          </p:nvPr>
        </p:nvSpPr>
        <p:spPr/>
        <p:txBody>
          <a:bodyPr/>
          <a:lstStyle>
            <a:lvl1pPr>
              <a:defRPr/>
            </a:lvl1pPr>
          </a:lstStyle>
          <a:p>
            <a:pPr>
              <a:defRPr/>
            </a:pPr>
            <a:fld id="{5500308B-C629-40E4-AA7A-962C76FC7870}" type="slidenum">
              <a:rPr lang="sk-SK" altLang="en-US"/>
              <a:pPr>
                <a:defRPr/>
              </a:pPr>
              <a:t>‹#›</a:t>
            </a:fld>
            <a:endParaRPr lang="sk-SK" alt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A178878-DF36-4829-A319-758EFC992758}" type="datetimeFigureOut">
              <a:rPr lang="sk-SK"/>
              <a:pPr>
                <a:defRPr/>
              </a:pPr>
              <a:t>10. 9. 2024</a:t>
            </a:fld>
            <a:endParaRPr lang="sk-SK"/>
          </a:p>
        </p:txBody>
      </p:sp>
      <p:sp>
        <p:nvSpPr>
          <p:cNvPr id="3" name="Footer Placeholder 4"/>
          <p:cNvSpPr>
            <a:spLocks noGrp="1"/>
          </p:cNvSpPr>
          <p:nvPr>
            <p:ph type="ftr" sz="quarter" idx="11"/>
          </p:nvPr>
        </p:nvSpPr>
        <p:spPr/>
        <p:txBody>
          <a:bodyPr/>
          <a:lstStyle>
            <a:lvl1pPr>
              <a:defRPr/>
            </a:lvl1pPr>
          </a:lstStyle>
          <a:p>
            <a:pPr>
              <a:defRPr/>
            </a:pPr>
            <a:endParaRPr lang="sk-SK"/>
          </a:p>
        </p:txBody>
      </p:sp>
      <p:sp>
        <p:nvSpPr>
          <p:cNvPr id="4" name="Slide Number Placeholder 5"/>
          <p:cNvSpPr>
            <a:spLocks noGrp="1"/>
          </p:cNvSpPr>
          <p:nvPr>
            <p:ph type="sldNum" sz="quarter" idx="12"/>
          </p:nvPr>
        </p:nvSpPr>
        <p:spPr/>
        <p:txBody>
          <a:bodyPr/>
          <a:lstStyle>
            <a:lvl1pPr>
              <a:defRPr/>
            </a:lvl1pPr>
          </a:lstStyle>
          <a:p>
            <a:pPr>
              <a:defRPr/>
            </a:pPr>
            <a:fld id="{C9A4EAC4-5DBB-4220-BE5A-C7ED5D832539}" type="slidenum">
              <a:rPr lang="sk-SK" altLang="en-US"/>
              <a:pPr>
                <a:defRPr/>
              </a:pPr>
              <a:t>‹#›</a:t>
            </a:fld>
            <a:endParaRPr lang="sk-SK" altLang="en-US"/>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k-SK"/>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609CC43-8209-4F5F-9549-61B8775134E6}" type="datetimeFigureOut">
              <a:rPr lang="sk-SK"/>
              <a:pPr>
                <a:defRPr/>
              </a:pPr>
              <a:t>10. 9. 2024</a:t>
            </a:fld>
            <a:endParaRPr lang="sk-SK"/>
          </a:p>
        </p:txBody>
      </p:sp>
      <p:sp>
        <p:nvSpPr>
          <p:cNvPr id="6" name="Footer Placeholder 4"/>
          <p:cNvSpPr>
            <a:spLocks noGrp="1"/>
          </p:cNvSpPr>
          <p:nvPr>
            <p:ph type="ftr" sz="quarter" idx="11"/>
          </p:nvPr>
        </p:nvSpPr>
        <p:spPr/>
        <p:txBody>
          <a:bodyPr/>
          <a:lstStyle>
            <a:lvl1pPr>
              <a:defRPr/>
            </a:lvl1pPr>
          </a:lstStyle>
          <a:p>
            <a:pPr>
              <a:defRPr/>
            </a:pPr>
            <a:endParaRPr lang="sk-SK"/>
          </a:p>
        </p:txBody>
      </p:sp>
      <p:sp>
        <p:nvSpPr>
          <p:cNvPr id="7" name="Slide Number Placeholder 5"/>
          <p:cNvSpPr>
            <a:spLocks noGrp="1"/>
          </p:cNvSpPr>
          <p:nvPr>
            <p:ph type="sldNum" sz="quarter" idx="12"/>
          </p:nvPr>
        </p:nvSpPr>
        <p:spPr/>
        <p:txBody>
          <a:bodyPr/>
          <a:lstStyle>
            <a:lvl1pPr>
              <a:defRPr/>
            </a:lvl1pPr>
          </a:lstStyle>
          <a:p>
            <a:pPr>
              <a:defRPr/>
            </a:pPr>
            <a:fld id="{EDE71DA3-36D6-4A18-AE0E-7276DCEF0222}" type="slidenum">
              <a:rPr lang="sk-SK" altLang="en-US"/>
              <a:pPr>
                <a:defRPr/>
              </a:pPr>
              <a:t>‹#›</a:t>
            </a:fld>
            <a:endParaRPr lang="sk-SK" altLang="en-US"/>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k-SK"/>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k-SK"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993E7D5-2851-4929-9651-78CDD349F510}" type="datetimeFigureOut">
              <a:rPr lang="sk-SK"/>
              <a:pPr>
                <a:defRPr/>
              </a:pPr>
              <a:t>10. 9. 2024</a:t>
            </a:fld>
            <a:endParaRPr lang="sk-SK"/>
          </a:p>
        </p:txBody>
      </p:sp>
      <p:sp>
        <p:nvSpPr>
          <p:cNvPr id="6" name="Footer Placeholder 4"/>
          <p:cNvSpPr>
            <a:spLocks noGrp="1"/>
          </p:cNvSpPr>
          <p:nvPr>
            <p:ph type="ftr" sz="quarter" idx="11"/>
          </p:nvPr>
        </p:nvSpPr>
        <p:spPr/>
        <p:txBody>
          <a:bodyPr/>
          <a:lstStyle>
            <a:lvl1pPr>
              <a:defRPr/>
            </a:lvl1pPr>
          </a:lstStyle>
          <a:p>
            <a:pPr>
              <a:defRPr/>
            </a:pPr>
            <a:endParaRPr lang="sk-SK"/>
          </a:p>
        </p:txBody>
      </p:sp>
      <p:sp>
        <p:nvSpPr>
          <p:cNvPr id="7" name="Slide Number Placeholder 5"/>
          <p:cNvSpPr>
            <a:spLocks noGrp="1"/>
          </p:cNvSpPr>
          <p:nvPr>
            <p:ph type="sldNum" sz="quarter" idx="12"/>
          </p:nvPr>
        </p:nvSpPr>
        <p:spPr/>
        <p:txBody>
          <a:bodyPr/>
          <a:lstStyle>
            <a:lvl1pPr>
              <a:defRPr/>
            </a:lvl1pPr>
          </a:lstStyle>
          <a:p>
            <a:pPr>
              <a:defRPr/>
            </a:pPr>
            <a:fld id="{F07D7C44-3D9F-4D4C-97D3-9D08326CF58E}" type="slidenum">
              <a:rPr lang="sk-SK" altLang="en-US"/>
              <a:pPr>
                <a:defRPr/>
              </a:pPr>
              <a:t>‹#›</a:t>
            </a:fld>
            <a:endParaRPr lang="sk-SK" altLang="en-US"/>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sk-SK"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sk-SK"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cs typeface="Arial" pitchFamily="34" charset="0"/>
              </a:defRPr>
            </a:lvl1pPr>
          </a:lstStyle>
          <a:p>
            <a:pPr>
              <a:defRPr/>
            </a:pPr>
            <a:fld id="{859AB401-7B46-48E7-8CEA-BE31775E53F4}" type="datetimeFigureOut">
              <a:rPr lang="sk-SK"/>
              <a:pPr>
                <a:defRPr/>
              </a:pPr>
              <a:t>10. 9. 2024</a:t>
            </a:fld>
            <a:endParaRPr lang="sk-SK"/>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cs typeface="Arial" pitchFamily="34" charset="0"/>
              </a:defRPr>
            </a:lvl1pPr>
          </a:lstStyle>
          <a:p>
            <a:pPr>
              <a:defRPr/>
            </a:pPr>
            <a:endParaRPr lang="sk-SK"/>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itchFamily="34" charset="0"/>
              </a:defRPr>
            </a:lvl1pPr>
          </a:lstStyle>
          <a:p>
            <a:pPr>
              <a:defRPr/>
            </a:pPr>
            <a:fld id="{9CBC1656-6259-4FD1-A200-78EB9BC27107}" type="slidenum">
              <a:rPr lang="sk-SK" altLang="en-US"/>
              <a:pPr>
                <a:defRPr/>
              </a:pPr>
              <a:t>‹#›</a:t>
            </a:fld>
            <a:endParaRPr lang="sk-SK"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charset="0"/>
        </a:defRPr>
      </a:lvl2pPr>
      <a:lvl3pPr algn="ctr" rtl="0" eaLnBrk="0" fontAlgn="base" hangingPunct="0">
        <a:spcBef>
          <a:spcPct val="0"/>
        </a:spcBef>
        <a:spcAft>
          <a:spcPct val="0"/>
        </a:spcAft>
        <a:defRPr sz="4400">
          <a:solidFill>
            <a:schemeClr val="tx1"/>
          </a:solidFill>
          <a:latin typeface="Calibri" charset="0"/>
        </a:defRPr>
      </a:lvl3pPr>
      <a:lvl4pPr algn="ctr" rtl="0" eaLnBrk="0" fontAlgn="base" hangingPunct="0">
        <a:spcBef>
          <a:spcPct val="0"/>
        </a:spcBef>
        <a:spcAft>
          <a:spcPct val="0"/>
        </a:spcAft>
        <a:defRPr sz="4400">
          <a:solidFill>
            <a:schemeClr val="tx1"/>
          </a:solidFill>
          <a:latin typeface="Calibri" charset="0"/>
        </a:defRPr>
      </a:lvl4pPr>
      <a:lvl5pPr algn="ctr" rtl="0" eaLnBrk="0" fontAlgn="base" hangingPunct="0">
        <a:spcBef>
          <a:spcPct val="0"/>
        </a:spcBef>
        <a:spcAft>
          <a:spcPct val="0"/>
        </a:spcAft>
        <a:defRPr sz="4400">
          <a:solidFill>
            <a:schemeClr val="tx1"/>
          </a:solidFill>
          <a:latin typeface="Calibri" charset="0"/>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lokTextu 2"/>
          <p:cNvSpPr txBox="1"/>
          <p:nvPr/>
        </p:nvSpPr>
        <p:spPr>
          <a:xfrm>
            <a:off x="357158" y="1412776"/>
            <a:ext cx="4214842" cy="3293209"/>
          </a:xfrm>
          <a:prstGeom prst="rect">
            <a:avLst/>
          </a:prstGeom>
          <a:noFill/>
        </p:spPr>
        <p:txBody>
          <a:bodyPr wrap="square" rtlCol="0">
            <a:spAutoFit/>
          </a:bodyPr>
          <a:lstStyle/>
          <a:p>
            <a:pPr algn="ctr"/>
            <a:r>
              <a:rPr lang="sk-SK"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t>Koľko stojí odpustenie?</a:t>
            </a:r>
            <a:endParaRPr lang="sk-SK"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endParaRPr>
          </a:p>
          <a:p>
            <a:pPr algn="ctr"/>
            <a:r>
              <a:rPr lang="sk-SK"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t>...</a:t>
            </a:r>
          </a:p>
          <a:p>
            <a:pPr algn="ctr"/>
            <a:r>
              <a:rPr lang="sk-SK" sz="32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t>...zadarmo ste dostali, zadarmo dávajte...</a:t>
            </a:r>
          </a:p>
          <a:p>
            <a:pPr algn="ctr"/>
            <a:r>
              <a:rPr lang="sk-SK"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t>...</a:t>
            </a:r>
          </a:p>
        </p:txBody>
      </p:sp>
      <p:pic>
        <p:nvPicPr>
          <p:cNvPr id="2050" name="Picture 2" descr="Amazon.com: Havenlight Yongsung Kim - The Hand of God Painting - Jesus  Reaching Into Water - 8&quot; x 10&quot; Print from: Paintings"/>
          <p:cNvPicPr>
            <a:picLocks noChangeAspect="1" noChangeArrowheads="1"/>
          </p:cNvPicPr>
          <p:nvPr/>
        </p:nvPicPr>
        <p:blipFill>
          <a:blip r:embed="rId3"/>
          <a:srcRect/>
          <a:stretch>
            <a:fillRect/>
          </a:stretch>
        </p:blipFill>
        <p:spPr bwMode="auto">
          <a:xfrm>
            <a:off x="5095846" y="428604"/>
            <a:ext cx="4048153" cy="6072230"/>
          </a:xfrm>
          <a:prstGeom prst="rect">
            <a:avLst/>
          </a:prstGeom>
          <a:ln>
            <a:noFill/>
          </a:ln>
          <a:effectLst>
            <a:softEdge rad="112500"/>
          </a:effectLst>
        </p:spPr>
      </p:pic>
      <p:pic>
        <p:nvPicPr>
          <p:cNvPr id="4" name="Obrázok 4" descr="logo3-01 - menší.png"/>
          <p:cNvPicPr>
            <a:picLocks noChangeAspect="1"/>
          </p:cNvPicPr>
          <p:nvPr/>
        </p:nvPicPr>
        <p:blipFill>
          <a:blip r:embed="rId4" cstate="print">
            <a:lum/>
          </a:blip>
          <a:stretch>
            <a:fillRect/>
          </a:stretch>
        </p:blipFill>
        <p:spPr>
          <a:xfrm>
            <a:off x="2000232" y="5715016"/>
            <a:ext cx="1071570" cy="893101"/>
          </a:xfrm>
          <a:prstGeom prst="rect">
            <a:avLst/>
          </a:prstGeom>
        </p:spPr>
      </p:pic>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ovéPole 5"/>
          <p:cNvSpPr txBox="1"/>
          <p:nvPr/>
        </p:nvSpPr>
        <p:spPr>
          <a:xfrm>
            <a:off x="6156176" y="285728"/>
            <a:ext cx="2710654" cy="2246769"/>
          </a:xfrm>
          <a:prstGeom prst="rect">
            <a:avLst/>
          </a:prstGeom>
          <a:noFill/>
        </p:spPr>
        <p:txBody>
          <a:bodyPr wrap="square" rtlCol="0">
            <a:spAutoFit/>
          </a:bodyPr>
          <a:lstStyle/>
          <a:p>
            <a:pPr algn="r"/>
            <a:r>
              <a:rPr lang="sk-SK" sz="32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„Keď odpúšťanie nie je len tvoj </a:t>
            </a:r>
            <a:r>
              <a:rPr lang="sk-SK" sz="44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a:t>
            </a:r>
            <a:r>
              <a:rPr lang="sk-SK" sz="4400" b="1" i="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job</a:t>
            </a:r>
            <a:r>
              <a:rPr lang="sk-SK" sz="44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a:t>
            </a:r>
            <a:endParaRPr lang="sk-SK" sz="32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p:txBody>
      </p:sp>
      <p:sp>
        <p:nvSpPr>
          <p:cNvPr id="9218" name="AutoShape 2" descr="VÃ½sledok vyhÄ¾adÃ¡vania obrÃ¡zkov pre dopyt bad fathe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9220" name="AutoShape 4" descr="VÃ½sledok vyhÄ¾adÃ¡vania obrÃ¡zkov pre dopyt bad fathe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pic>
        <p:nvPicPr>
          <p:cNvPr id="7" name="Picture 2" descr="ýsledok vyh&amp;lcaron;adávania obrázkov pre dopyt forgivenes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596" y="357166"/>
            <a:ext cx="3888432" cy="5832648"/>
          </a:xfrm>
          <a:prstGeom prst="rect">
            <a:avLst/>
          </a:prstGeom>
          <a:noFill/>
          <a:effectLst>
            <a:softEdge rad="50800"/>
          </a:effectLst>
          <a:extLst>
            <a:ext uri="{909E8E84-426E-40DD-AFC4-6F175D3DCCD1}">
              <a14:hiddenFill xmlns:a14="http://schemas.microsoft.com/office/drawing/2010/main">
                <a:solidFill>
                  <a:srgbClr val="FFFFFF"/>
                </a:solidFill>
              </a14:hiddenFill>
            </a:ext>
          </a:extLst>
        </p:spPr>
      </p:pic>
      <p:sp>
        <p:nvSpPr>
          <p:cNvPr id="8" name="BlokTextu 2"/>
          <p:cNvSpPr txBox="1"/>
          <p:nvPr/>
        </p:nvSpPr>
        <p:spPr>
          <a:xfrm>
            <a:off x="4714876" y="3143248"/>
            <a:ext cx="4214842" cy="3262432"/>
          </a:xfrm>
          <a:prstGeom prst="rect">
            <a:avLst/>
          </a:prstGeom>
          <a:noFill/>
        </p:spPr>
        <p:txBody>
          <a:bodyPr wrap="square" rtlCol="0">
            <a:spAutoFit/>
          </a:bodyPr>
          <a:lstStyle/>
          <a:p>
            <a:pPr algn="ctr"/>
            <a:r>
              <a:rPr lang="sk-SK" sz="60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t>← </a:t>
            </a:r>
          </a:p>
          <a:p>
            <a:pPr algn="ctr"/>
            <a:r>
              <a:rPr lang="sk-SK" sz="24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t>„Všetci hovoria, že odpustenie je krásnou myšlienkou, </a:t>
            </a:r>
            <a:br>
              <a:rPr lang="sk-SK" sz="24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br>
            <a:r>
              <a:rPr lang="sk-SK" sz="24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t>ale iba dovtedy, kým sami nemusia odpustiť“ </a:t>
            </a:r>
            <a:endParaRPr lang="sk-SK" sz="20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endParaRPr>
          </a:p>
          <a:p>
            <a:pPr algn="ctr"/>
            <a:endParaRPr lang="sk-SK"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endParaRPr>
          </a:p>
          <a:p>
            <a:pPr algn="ctr"/>
            <a:r>
              <a:rPr lang="sk-SK"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t>C. S. </a:t>
            </a:r>
            <a:r>
              <a:rPr lang="sk-SK"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t>Lewis</a:t>
            </a:r>
            <a:r>
              <a:rPr lang="sk-SK"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t> </a:t>
            </a:r>
            <a:endParaRPr lang="sk-SK"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endParaRPr>
          </a:p>
        </p:txBody>
      </p:sp>
    </p:spTree>
    <p:extLst>
      <p:ext uri="{BB962C8B-B14F-4D97-AF65-F5344CB8AC3E}">
        <p14:creationId xmlns:p14="http://schemas.microsoft.com/office/powerpoint/2010/main" val="3121329921"/>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ĺžnik 4"/>
          <p:cNvSpPr/>
          <p:nvPr/>
        </p:nvSpPr>
        <p:spPr>
          <a:xfrm>
            <a:off x="1115616" y="5630807"/>
            <a:ext cx="7143800" cy="830997"/>
          </a:xfrm>
          <a:prstGeom prst="rect">
            <a:avLst/>
          </a:prstGeom>
        </p:spPr>
        <p:txBody>
          <a:bodyPr wrap="square">
            <a:spAutoFit/>
          </a:bodyPr>
          <a:lstStyle/>
          <a:p>
            <a:pPr algn="ctr">
              <a:spcBef>
                <a:spcPct val="30000"/>
              </a:spcBef>
              <a:defRPr/>
            </a:pPr>
            <a:r>
              <a:rPr lang="sk-SK" sz="4800" b="1" spc="-3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t>„OD – PUSTIŤ“</a:t>
            </a:r>
            <a:endParaRPr lang="en-US" sz="6000" b="1" spc="-3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endParaRPr>
          </a:p>
        </p:txBody>
      </p:sp>
      <p:pic>
        <p:nvPicPr>
          <p:cNvPr id="4" name="Picture 4" descr="VÃ½sledok vyhÄ¾adÃ¡vania obrÃ¡zkov pre dopyt drop the rock"/>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contrast="20000"/>
                    </a14:imgEffect>
                  </a14:imgLayer>
                </a14:imgProps>
              </a:ext>
            </a:extLst>
          </a:blip>
          <a:srcRect/>
          <a:stretch>
            <a:fillRect/>
          </a:stretch>
        </p:blipFill>
        <p:spPr bwMode="auto">
          <a:xfrm rot="10800000">
            <a:off x="615550" y="928670"/>
            <a:ext cx="8680096" cy="4340048"/>
          </a:xfrm>
          <a:prstGeom prst="rect">
            <a:avLst/>
          </a:prstGeom>
          <a:ln>
            <a:noFill/>
          </a:ln>
          <a:effectLst>
            <a:softEdge rad="112500"/>
          </a:effectLst>
        </p:spPr>
      </p:pic>
    </p:spTree>
    <p:extLst>
      <p:ext uri="{BB962C8B-B14F-4D97-AF65-F5344CB8AC3E}">
        <p14:creationId xmlns:p14="http://schemas.microsoft.com/office/powerpoint/2010/main" val="1922757472"/>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ýsledok vyh&amp;lcaron;adávania obrázkov pre dopyt nemilosrdný sluh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1557"/>
            <a:ext cx="6753311" cy="527644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 name="Obdĺžnik 2"/>
          <p:cNvSpPr/>
          <p:nvPr/>
        </p:nvSpPr>
        <p:spPr>
          <a:xfrm>
            <a:off x="928662" y="285728"/>
            <a:ext cx="7143800" cy="584775"/>
          </a:xfrm>
          <a:prstGeom prst="rect">
            <a:avLst/>
          </a:prstGeom>
        </p:spPr>
        <p:txBody>
          <a:bodyPr wrap="square">
            <a:spAutoFit/>
          </a:bodyPr>
          <a:lstStyle/>
          <a:p>
            <a:pPr algn="ctr">
              <a:spcBef>
                <a:spcPct val="30000"/>
              </a:spcBef>
              <a:defRPr/>
            </a:pPr>
            <a:r>
              <a:rPr lang="sk-SK" sz="32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t>Ale PREČO vlastne odpustiť???</a:t>
            </a:r>
            <a:endParaRPr lang="en-US" sz="40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endParaRPr>
          </a:p>
        </p:txBody>
      </p:sp>
    </p:spTree>
    <p:extLst>
      <p:ext uri="{BB962C8B-B14F-4D97-AF65-F5344CB8AC3E}">
        <p14:creationId xmlns:p14="http://schemas.microsoft.com/office/powerpoint/2010/main" val="773446912"/>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ĺžnik 4"/>
          <p:cNvSpPr/>
          <p:nvPr/>
        </p:nvSpPr>
        <p:spPr>
          <a:xfrm>
            <a:off x="1000100" y="5000636"/>
            <a:ext cx="7429552" cy="1446550"/>
          </a:xfrm>
          <a:prstGeom prst="rect">
            <a:avLst/>
          </a:prstGeom>
        </p:spPr>
        <p:txBody>
          <a:bodyPr wrap="square">
            <a:spAutoFit/>
          </a:bodyPr>
          <a:lstStyle/>
          <a:p>
            <a:pPr algn="ctr"/>
            <a:r>
              <a:rPr lang="sk-SK" sz="4400" b="1" spc="6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latin typeface="Monotype Corsiva" pitchFamily="66" charset="0"/>
              </a:rPr>
              <a:t>Dopraj „</a:t>
            </a:r>
            <a:r>
              <a:rPr lang="sk-SK" sz="4400" b="1" spc="60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latin typeface="Monotype Corsiva" pitchFamily="66" charset="0"/>
              </a:rPr>
              <a:t>wellness</a:t>
            </a:r>
            <a:r>
              <a:rPr lang="sk-SK" sz="4400" b="1" spc="6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latin typeface="Monotype Corsiva" pitchFamily="66" charset="0"/>
              </a:rPr>
              <a:t>“ </a:t>
            </a:r>
            <a:br>
              <a:rPr lang="sk-SK" sz="4400" b="1" spc="6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latin typeface="Monotype Corsiva" pitchFamily="66" charset="0"/>
              </a:rPr>
            </a:br>
            <a:r>
              <a:rPr lang="sk-SK" sz="4400" b="1" spc="6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latin typeface="Monotype Corsiva" pitchFamily="66" charset="0"/>
              </a:rPr>
              <a:t>aj svojmu srdcu</a:t>
            </a:r>
            <a:endParaRPr lang="en-US" sz="4400" b="1" spc="6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latin typeface="Monotype Corsiva" pitchFamily="66" charset="0"/>
            </a:endParaRPr>
          </a:p>
        </p:txBody>
      </p:sp>
      <p:pic>
        <p:nvPicPr>
          <p:cNvPr id="1026" name="Picture 2" descr="jesus holding out his hand – St. Mary – St. Paul Parish"/>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99392"/>
            <a:ext cx="8666013" cy="490848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0406424"/>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ĺžnik 4"/>
          <p:cNvSpPr/>
          <p:nvPr/>
        </p:nvSpPr>
        <p:spPr>
          <a:xfrm>
            <a:off x="1115616" y="5630807"/>
            <a:ext cx="7143800" cy="830997"/>
          </a:xfrm>
          <a:prstGeom prst="rect">
            <a:avLst/>
          </a:prstGeom>
        </p:spPr>
        <p:txBody>
          <a:bodyPr wrap="square">
            <a:spAutoFit/>
          </a:bodyPr>
          <a:lstStyle/>
          <a:p>
            <a:pPr algn="ctr">
              <a:spcBef>
                <a:spcPct val="30000"/>
              </a:spcBef>
              <a:defRPr/>
            </a:pPr>
            <a:r>
              <a:rPr lang="sk-SK" sz="4800" b="1" spc="-3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t>„OD“– „PUSTIŤ“</a:t>
            </a:r>
            <a:endParaRPr lang="en-US" sz="6000" b="1" spc="-3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endParaRPr>
          </a:p>
        </p:txBody>
      </p:sp>
      <p:sp>
        <p:nvSpPr>
          <p:cNvPr id="6" name="Obdĺžnik 4"/>
          <p:cNvSpPr/>
          <p:nvPr/>
        </p:nvSpPr>
        <p:spPr>
          <a:xfrm>
            <a:off x="1302457" y="188640"/>
            <a:ext cx="7143800" cy="1015663"/>
          </a:xfrm>
          <a:prstGeom prst="rect">
            <a:avLst/>
          </a:prstGeom>
        </p:spPr>
        <p:txBody>
          <a:bodyPr wrap="square">
            <a:spAutoFit/>
          </a:bodyPr>
          <a:lstStyle/>
          <a:p>
            <a:pPr algn="ctr">
              <a:spcBef>
                <a:spcPct val="30000"/>
              </a:spcBef>
              <a:defRPr/>
            </a:pPr>
            <a:r>
              <a:rPr lang="sk-SK" sz="4800" b="1" spc="-3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t>FAQ</a:t>
            </a:r>
            <a:r>
              <a:rPr lang="sk-SK" sz="6000" b="1" spc="-3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t> o o</a:t>
            </a:r>
            <a:r>
              <a:rPr lang="sk-SK" sz="4800" b="1" spc="-3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t>dpustení</a:t>
            </a:r>
            <a:endParaRPr lang="en-US" sz="6000" b="1" spc="-3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endParaRPr>
          </a:p>
        </p:txBody>
      </p:sp>
      <p:pic>
        <p:nvPicPr>
          <p:cNvPr id="7" name="Picture 2" descr="VÃ½sledok vyhÄ¾adÃ¡vania obrÃ¡zkov pre dopyt asking"/>
          <p:cNvPicPr>
            <a:picLocks noChangeAspect="1" noChangeArrowheads="1"/>
          </p:cNvPicPr>
          <p:nvPr/>
        </p:nvPicPr>
        <p:blipFill>
          <a:blip r:embed="rId3"/>
          <a:srcRect/>
          <a:stretch>
            <a:fillRect/>
          </a:stretch>
        </p:blipFill>
        <p:spPr bwMode="auto">
          <a:xfrm>
            <a:off x="742160" y="1357299"/>
            <a:ext cx="8401840" cy="4375958"/>
          </a:xfrm>
          <a:prstGeom prst="rect">
            <a:avLst/>
          </a:prstGeom>
          <a:ln>
            <a:noFill/>
          </a:ln>
          <a:effectLst>
            <a:softEdge rad="112500"/>
          </a:effectLst>
        </p:spPr>
      </p:pic>
    </p:spTree>
    <p:extLst>
      <p:ext uri="{BB962C8B-B14F-4D97-AF65-F5344CB8AC3E}">
        <p14:creationId xmlns:p14="http://schemas.microsoft.com/office/powerpoint/2010/main" val="2890794614"/>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1"/>
          <p:cNvSpPr>
            <a:spLocks noGrp="1"/>
          </p:cNvSpPr>
          <p:nvPr>
            <p:ph type="title"/>
          </p:nvPr>
        </p:nvSpPr>
        <p:spPr>
          <a:xfrm>
            <a:off x="467544" y="3933056"/>
            <a:ext cx="8229600" cy="1143000"/>
          </a:xfrm>
        </p:spPr>
        <p:txBody>
          <a:bodyPr/>
          <a:lstStyle/>
          <a:p>
            <a:r>
              <a:rPr lang="sk-SK"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t>Otázky na reflexiu </a:t>
            </a:r>
            <a:r>
              <a:rPr lang="sk-SK"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t>(do skupiniek):</a:t>
            </a:r>
            <a:r>
              <a:rPr lang="sk-SK"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t/>
            </a:r>
            <a:br>
              <a:rPr lang="sk-SK"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br>
            <a:r>
              <a:rPr lang="sk-SK"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t/>
            </a:r>
            <a:br>
              <a:rPr lang="sk-SK"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br>
            <a:r>
              <a:rPr lang="sk-SK" sz="24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t>1. Čo ťa v tejto katechéze zaujalo najviac?</a:t>
            </a:r>
            <a:br>
              <a:rPr lang="sk-SK" sz="24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br>
            <a:r>
              <a:rPr lang="sk-SK" sz="24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t/>
            </a:r>
            <a:br>
              <a:rPr lang="sk-SK" sz="24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br>
            <a:r>
              <a:rPr lang="sk-SK" sz="24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t>2. Zmenil sa tvoj pohľad na odpustenie? V čom?</a:t>
            </a:r>
            <a:br>
              <a:rPr lang="sk-SK" sz="24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br>
            <a:r>
              <a:rPr lang="sk-SK" sz="24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t/>
            </a:r>
            <a:br>
              <a:rPr lang="sk-SK" sz="24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br>
            <a:r>
              <a:rPr lang="sk-SK" sz="24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t>3. Napadol ti počas katechézy niekto, kto potrebuje </a:t>
            </a:r>
            <a:br>
              <a:rPr lang="sk-SK" sz="24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br>
            <a:r>
              <a:rPr lang="sk-SK" sz="24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t>tvoje odpustenie? Niekto, koho odpustenie potrebuješ ty?</a:t>
            </a:r>
            <a:br>
              <a:rPr lang="sk-SK" sz="24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br>
            <a:r>
              <a:rPr lang="sk-SK" sz="24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t/>
            </a:r>
            <a:br>
              <a:rPr lang="sk-SK" sz="24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br>
            <a:r>
              <a:rPr lang="sk-SK" sz="24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t>4. Aké majú ľudia najčastejšie dôvody, prečo neprijímajú</a:t>
            </a:r>
            <a:br>
              <a:rPr lang="sk-SK" sz="24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br>
            <a:r>
              <a:rPr lang="sk-SK" sz="24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t>sviatosť zmierenia?</a:t>
            </a:r>
            <a:br>
              <a:rPr lang="sk-SK" sz="24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br>
            <a:r>
              <a:rPr lang="sk-SK" sz="24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t/>
            </a:r>
            <a:br>
              <a:rPr lang="sk-SK" sz="24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br>
            <a:r>
              <a:rPr lang="sk-SK" sz="24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t>5. Aká je tvoja skúsenosť so sviatosťou zmierenia? Ako ty vnímaš jej dôležitosť pre tvoj život?</a:t>
            </a:r>
            <a:br>
              <a:rPr lang="sk-SK" sz="24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br>
            <a:r>
              <a:rPr lang="sk-SK" sz="24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t/>
            </a:r>
            <a:br>
              <a:rPr lang="sk-SK" sz="24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br>
            <a:r>
              <a:rPr lang="sk-SK" sz="24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t>6. Je niečo, čo by si chcel </a:t>
            </a:r>
            <a:r>
              <a:rPr lang="sk-SK" sz="24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t>po tejto katechéze </a:t>
            </a:r>
            <a:r>
              <a:rPr lang="sk-SK" sz="24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t>zmeniť </a:t>
            </a:r>
            <a:br>
              <a:rPr lang="sk-SK" sz="24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br>
            <a:r>
              <a:rPr lang="sk-SK" sz="24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t>vo svojom živote?</a:t>
            </a:r>
            <a:r>
              <a:rPr lang="sk-SK"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t/>
            </a:r>
            <a:br>
              <a:rPr lang="sk-SK"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br>
            <a:r>
              <a:rPr lang="sk-SK"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t/>
            </a:r>
            <a:br>
              <a:rPr lang="sk-SK"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br>
            <a:r>
              <a:rPr lang="sk-SK"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t/>
            </a:r>
            <a:br>
              <a:rPr lang="sk-SK"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br>
            <a:r>
              <a:rPr lang="sk-SK"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t/>
            </a:r>
            <a:br>
              <a:rPr lang="sk-SK"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br>
            <a:r>
              <a:rPr lang="sk-SK"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t/>
            </a:r>
            <a:br>
              <a:rPr lang="sk-SK"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rPr>
            </a:br>
            <a:endParaRPr lang="sk-SK"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aramond" pitchFamily="18" charset="0"/>
            </a:endParaRPr>
          </a:p>
        </p:txBody>
      </p:sp>
    </p:spTree>
    <p:extLst>
      <p:ext uri="{BB962C8B-B14F-4D97-AF65-F5344CB8AC3E}">
        <p14:creationId xmlns:p14="http://schemas.microsoft.com/office/powerpoint/2010/main" val="79065186"/>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zksm">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2459</TotalTime>
  <Words>1235</Words>
  <Application>Microsoft Office PowerPoint</Application>
  <PresentationFormat>Předvádění na obrazovce (4:3)</PresentationFormat>
  <Paragraphs>62</Paragraphs>
  <Slides>7</Slides>
  <Notes>6</Notes>
  <HiddenSlides>0</HiddenSlides>
  <MMClips>0</MMClips>
  <ScaleCrop>false</ScaleCrop>
  <HeadingPairs>
    <vt:vector size="4" baseType="variant">
      <vt:variant>
        <vt:lpstr>Motiv</vt:lpstr>
      </vt:variant>
      <vt:variant>
        <vt:i4>1</vt:i4>
      </vt:variant>
      <vt:variant>
        <vt:lpstr>Nadpisy snímků</vt:lpstr>
      </vt:variant>
      <vt:variant>
        <vt:i4>7</vt:i4>
      </vt:variant>
    </vt:vector>
  </HeadingPairs>
  <TitlesOfParts>
    <vt:vector size="8" baseType="lpstr">
      <vt:lpstr>Office Theme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Otázky na reflexiu (do skupiniek):  1. Čo ťa v tejto katechéze zaujalo najviac?  2. Zmenil sa tvoj pohľad na odpustenie? V čom?  3. Napadol ti počas katechézy niekto, kto potrebuje  tvoje odpustenie? Niekto, koho odpustenie potrebuješ ty?  4. Aké majú ľudia najčastejšie dôvody, prečo neprijímajú sviatosť zmierenia?  5. Aká je tvoja skúsenosť so sviatosťou zmierenia? Ako ty vnímaš jej dôležitosť pre tvoj život?  6. Je niečo, čo by si chcel po tejto katechéze zmeniť  vo svojom živote?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CONNECTED</dc:title>
  <dc:creator>Microsoft Office User</dc:creator>
  <cp:lastModifiedBy>DKU_DANO</cp:lastModifiedBy>
  <cp:revision>142</cp:revision>
  <dcterms:created xsi:type="dcterms:W3CDTF">2016-06-18T07:05:18Z</dcterms:created>
  <dcterms:modified xsi:type="dcterms:W3CDTF">2024-09-10T10:19:33Z</dcterms:modified>
</cp:coreProperties>
</file>